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256" r:id="rId5"/>
    <p:sldId id="388" r:id="rId6"/>
    <p:sldId id="390" r:id="rId7"/>
    <p:sldId id="39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部分" id="{61C22B5E-1877-4CBD-B06D-F80EE527DD49}">
          <p14:sldIdLst>
            <p14:sldId id="256"/>
            <p14:sldId id="388"/>
            <p14:sldId id="390"/>
            <p14:sldId id="3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wicz, Tina M" initials="PTM" lastIdx="3" clrIdx="0">
    <p:extLst>
      <p:ext uri="{19B8F6BF-5375-455C-9EA6-DF929625EA0E}">
        <p15:presenceInfo xmlns:p15="http://schemas.microsoft.com/office/powerpoint/2012/main" userId="S::tina.pawicz@evoqua.com::42011b6d-1042-43f3-ba40-c3cdd9a2b2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585958"/>
    <a:srgbClr val="949494"/>
    <a:srgbClr val="4D4D4F"/>
    <a:srgbClr val="000000"/>
    <a:srgbClr val="929392"/>
    <a:srgbClr val="DEDEDE"/>
    <a:srgbClr val="2DBBDD"/>
    <a:srgbClr val="0A3E53"/>
    <a:srgbClr val="284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86462"/>
  </p:normalViewPr>
  <p:slideViewPr>
    <p:cSldViewPr snapToGrid="0" snapToObjects="1">
      <p:cViewPr varScale="1">
        <p:scale>
          <a:sx n="86" d="100"/>
          <a:sy n="86" d="100"/>
        </p:scale>
        <p:origin x="562"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09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A17FD6-B0FF-4376-88A1-71ECFC61A4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5839CF-C983-4408-9E42-9AD70E2CC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D89CA3-2999-4C99-90A0-9D22916DAF39}" type="datetimeFigureOut">
              <a:rPr lang="en-US" smtClean="0"/>
              <a:t>2/2/2022</a:t>
            </a:fld>
            <a:endParaRPr lang="en-US"/>
          </a:p>
        </p:txBody>
      </p:sp>
      <p:sp>
        <p:nvSpPr>
          <p:cNvPr id="4" name="Footer Placeholder 3">
            <a:extLst>
              <a:ext uri="{FF2B5EF4-FFF2-40B4-BE49-F238E27FC236}">
                <a16:creationId xmlns:a16="http://schemas.microsoft.com/office/drawing/2014/main" id="{12BD9D30-D214-4D7C-8F49-51DABCBC2F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E2EFC61-A82E-440D-A3EC-0F530893EF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312BD3-73F1-4822-A8DA-1EEC32C81C2D}" type="slidenum">
              <a:rPr lang="en-US" smtClean="0"/>
              <a:t>‹#›</a:t>
            </a:fld>
            <a:endParaRPr lang="en-US"/>
          </a:p>
        </p:txBody>
      </p:sp>
    </p:spTree>
    <p:extLst>
      <p:ext uri="{BB962C8B-B14F-4D97-AF65-F5344CB8AC3E}">
        <p14:creationId xmlns:p14="http://schemas.microsoft.com/office/powerpoint/2010/main" val="1821791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85491-F869-489E-BB89-2E3C0EA263B1}" type="datetimeFigureOut">
              <a:rPr lang="en-US" smtClean="0"/>
              <a:t>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36A7C-E626-4914-98C1-4733A41BEADF}" type="slidenum">
              <a:rPr lang="en-US" smtClean="0"/>
              <a:t>‹#›</a:t>
            </a:fld>
            <a:endParaRPr lang="en-US"/>
          </a:p>
        </p:txBody>
      </p:sp>
    </p:spTree>
    <p:extLst>
      <p:ext uri="{BB962C8B-B14F-4D97-AF65-F5344CB8AC3E}">
        <p14:creationId xmlns:p14="http://schemas.microsoft.com/office/powerpoint/2010/main" val="147174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D5DB2E-34DF-6D4E-89DD-FCCBA75040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82701" y="2237876"/>
            <a:ext cx="4234179" cy="1453696"/>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cap="all" spc="400" baseline="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spTree>
    <p:extLst>
      <p:ext uri="{BB962C8B-B14F-4D97-AF65-F5344CB8AC3E}">
        <p14:creationId xmlns:p14="http://schemas.microsoft.com/office/powerpoint/2010/main" val="355246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With Images -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210E1A9-32FF-AD4B-9438-C5AAEDB3C2F5}"/>
              </a:ext>
            </a:extLst>
          </p:cNvPr>
          <p:cNvSpPr>
            <a:spLocks noGrp="1"/>
          </p:cNvSpPr>
          <p:nvPr>
            <p:ph type="pic" sz="quarter" idx="11"/>
          </p:nvPr>
        </p:nvSpPr>
        <p:spPr>
          <a:xfrm>
            <a:off x="3332903" y="2779713"/>
            <a:ext cx="2533650" cy="1298575"/>
          </a:xfrm>
          <a:prstGeom prst="rect">
            <a:avLst/>
          </a:prstGeom>
        </p:spPr>
        <p:txBody>
          <a:bodyPr anchor="ctr" anchorCtr="0"/>
          <a:lstStyle>
            <a:lvl1pPr algn="ctr">
              <a:defRPr/>
            </a:lvl1pPr>
          </a:lstStyle>
          <a:p>
            <a:r>
              <a:rPr lang="en-US"/>
              <a:t>Click icon to add picture</a:t>
            </a:r>
          </a:p>
        </p:txBody>
      </p:sp>
      <p:sp>
        <p:nvSpPr>
          <p:cNvPr id="17" name="Picture Placeholder 2">
            <a:extLst>
              <a:ext uri="{FF2B5EF4-FFF2-40B4-BE49-F238E27FC236}">
                <a16:creationId xmlns:a16="http://schemas.microsoft.com/office/drawing/2014/main" id="{073E7146-03BB-7F45-8A84-ECBE3957384C}"/>
              </a:ext>
            </a:extLst>
          </p:cNvPr>
          <p:cNvSpPr>
            <a:spLocks noGrp="1"/>
          </p:cNvSpPr>
          <p:nvPr>
            <p:ph type="pic" sz="quarter" idx="12"/>
          </p:nvPr>
        </p:nvSpPr>
        <p:spPr>
          <a:xfrm>
            <a:off x="6076526" y="2779712"/>
            <a:ext cx="2533650" cy="1298575"/>
          </a:xfrm>
          <a:prstGeom prst="rect">
            <a:avLst/>
          </a:prstGeom>
        </p:spPr>
        <p:txBody>
          <a:bodyPr anchor="ctr" anchorCtr="0"/>
          <a:lstStyle>
            <a:lvl1pPr algn="ctr">
              <a:defRPr/>
            </a:lvl1pPr>
          </a:lstStyle>
          <a:p>
            <a:r>
              <a:rPr lang="en-US"/>
              <a:t>Click icon to add picture</a:t>
            </a:r>
          </a:p>
        </p:txBody>
      </p:sp>
      <p:sp>
        <p:nvSpPr>
          <p:cNvPr id="18" name="Picture Placeholder 2">
            <a:extLst>
              <a:ext uri="{FF2B5EF4-FFF2-40B4-BE49-F238E27FC236}">
                <a16:creationId xmlns:a16="http://schemas.microsoft.com/office/drawing/2014/main" id="{DFAE914A-44EF-4643-A581-CF7BFFA4AEDF}"/>
              </a:ext>
            </a:extLst>
          </p:cNvPr>
          <p:cNvSpPr>
            <a:spLocks noGrp="1"/>
          </p:cNvSpPr>
          <p:nvPr>
            <p:ph type="pic" sz="quarter" idx="13"/>
          </p:nvPr>
        </p:nvSpPr>
        <p:spPr>
          <a:xfrm>
            <a:off x="8820150" y="2774660"/>
            <a:ext cx="2533650" cy="1298575"/>
          </a:xfrm>
          <a:prstGeom prst="rect">
            <a:avLst/>
          </a:prstGeom>
        </p:spPr>
        <p:txBody>
          <a:bodyPr anchor="ctr" anchorCtr="0"/>
          <a:lstStyle>
            <a:lvl1pPr algn="ctr">
              <a:defRPr/>
            </a:lvl1pPr>
          </a:lstStyle>
          <a:p>
            <a:r>
              <a:rPr lang="en-US"/>
              <a:t>Click icon to add picture</a:t>
            </a:r>
          </a:p>
        </p:txBody>
      </p:sp>
      <p:sp>
        <p:nvSpPr>
          <p:cNvPr id="19" name="Picture Placeholder 2">
            <a:extLst>
              <a:ext uri="{FF2B5EF4-FFF2-40B4-BE49-F238E27FC236}">
                <a16:creationId xmlns:a16="http://schemas.microsoft.com/office/drawing/2014/main" id="{E8B698CB-9156-AD4C-A57A-B85BE3D96950}"/>
              </a:ext>
            </a:extLst>
          </p:cNvPr>
          <p:cNvSpPr>
            <a:spLocks noGrp="1"/>
          </p:cNvSpPr>
          <p:nvPr>
            <p:ph type="pic" sz="quarter" idx="14"/>
          </p:nvPr>
        </p:nvSpPr>
        <p:spPr>
          <a:xfrm>
            <a:off x="589280" y="2779437"/>
            <a:ext cx="2533650" cy="1298575"/>
          </a:xfrm>
          <a:prstGeom prst="rect">
            <a:avLst/>
          </a:prstGeom>
        </p:spPr>
        <p:txBody>
          <a:bodyPr anchor="ctr" anchorCtr="0"/>
          <a:lstStyle>
            <a:lvl1pPr algn="ctr">
              <a:defRPr/>
            </a:lvl1pPr>
          </a:lstStyle>
          <a:p>
            <a:r>
              <a:rPr lang="en-US"/>
              <a:t>Click icon to add picture</a:t>
            </a:r>
          </a:p>
        </p:txBody>
      </p:sp>
      <p:sp>
        <p:nvSpPr>
          <p:cNvPr id="21" name="Text Placeholder 20">
            <a:extLst>
              <a:ext uri="{FF2B5EF4-FFF2-40B4-BE49-F238E27FC236}">
                <a16:creationId xmlns:a16="http://schemas.microsoft.com/office/drawing/2014/main" id="{D009EE27-E017-034C-AF3F-D1CD7CDCA197}"/>
              </a:ext>
            </a:extLst>
          </p:cNvPr>
          <p:cNvSpPr>
            <a:spLocks noGrp="1"/>
          </p:cNvSpPr>
          <p:nvPr>
            <p:ph type="body" sz="quarter" idx="15" hasCustomPrompt="1"/>
          </p:nvPr>
        </p:nvSpPr>
        <p:spPr>
          <a:xfrm>
            <a:off x="3332163" y="4078288"/>
            <a:ext cx="2533650" cy="336550"/>
          </a:xfrm>
          <a:prstGeom prst="rect">
            <a:avLst/>
          </a:prstGeom>
          <a:solidFill>
            <a:schemeClr val="tx2"/>
          </a:solidFill>
        </p:spPr>
        <p:txBody>
          <a:bodyPr anchor="ctr" anchorCtr="0">
            <a:noAutofit/>
          </a:bodyPr>
          <a:lstStyle>
            <a:lvl1pPr algn="ctr">
              <a:defRPr sz="1200" b="1" i="0">
                <a:solidFill>
                  <a:schemeClr val="bg1"/>
                </a:solidFill>
                <a:latin typeface="Arial Black" panose="020B0604020202020204" pitchFamily="34" charset="0"/>
                <a:cs typeface="Arial Black" panose="020B0604020202020204" pitchFamily="34" charset="0"/>
              </a:defRPr>
            </a:lvl1pPr>
            <a:lvl2pPr>
              <a:defRPr sz="1200" b="1" i="0">
                <a:solidFill>
                  <a:schemeClr val="bg1"/>
                </a:solidFill>
                <a:latin typeface="Arial Black" panose="020B0604020202020204" pitchFamily="34" charset="0"/>
                <a:cs typeface="Arial Black" panose="020B0604020202020204" pitchFamily="34" charset="0"/>
              </a:defRPr>
            </a:lvl2pPr>
            <a:lvl3pPr>
              <a:defRPr sz="1200" b="1" i="0">
                <a:solidFill>
                  <a:schemeClr val="bg1"/>
                </a:solidFill>
                <a:latin typeface="Arial Black" panose="020B0604020202020204" pitchFamily="34" charset="0"/>
                <a:cs typeface="Arial Black" panose="020B0604020202020204" pitchFamily="34" charset="0"/>
              </a:defRPr>
            </a:lvl3pPr>
            <a:lvl4pPr>
              <a:defRPr sz="1200" b="1" i="0">
                <a:solidFill>
                  <a:schemeClr val="bg1"/>
                </a:solidFill>
                <a:latin typeface="Arial Black" panose="020B0604020202020204" pitchFamily="34" charset="0"/>
                <a:cs typeface="Arial Black" panose="020B0604020202020204" pitchFamily="34" charset="0"/>
              </a:defRPr>
            </a:lvl4pPr>
            <a:lvl5pPr>
              <a:defRPr sz="1200" b="1" i="0">
                <a:solidFill>
                  <a:schemeClr val="bg1"/>
                </a:solidFill>
                <a:latin typeface="Arial Black" panose="020B0604020202020204" pitchFamily="34" charset="0"/>
                <a:cs typeface="Arial Black" panose="020B0604020202020204" pitchFamily="34" charset="0"/>
              </a:defRPr>
            </a:lvl5pPr>
          </a:lstStyle>
          <a:p>
            <a:pPr lvl="0"/>
            <a:r>
              <a:rPr lang="en-US" dirty="0"/>
              <a:t>TITLE</a:t>
            </a:r>
          </a:p>
        </p:txBody>
      </p:sp>
      <p:sp>
        <p:nvSpPr>
          <p:cNvPr id="22" name="Text Placeholder 20">
            <a:extLst>
              <a:ext uri="{FF2B5EF4-FFF2-40B4-BE49-F238E27FC236}">
                <a16:creationId xmlns:a16="http://schemas.microsoft.com/office/drawing/2014/main" id="{2ED37909-7CED-DF46-940C-91C1E8BCC3B0}"/>
              </a:ext>
            </a:extLst>
          </p:cNvPr>
          <p:cNvSpPr>
            <a:spLocks noGrp="1"/>
          </p:cNvSpPr>
          <p:nvPr>
            <p:ph type="body" sz="quarter" idx="16" hasCustomPrompt="1"/>
          </p:nvPr>
        </p:nvSpPr>
        <p:spPr>
          <a:xfrm>
            <a:off x="589280" y="4078288"/>
            <a:ext cx="2533650" cy="336550"/>
          </a:xfrm>
          <a:prstGeom prst="rect">
            <a:avLst/>
          </a:prstGeom>
          <a:solidFill>
            <a:schemeClr val="tx2"/>
          </a:solidFill>
        </p:spPr>
        <p:txBody>
          <a:bodyPr anchor="ctr" anchorCtr="0">
            <a:noAutofit/>
          </a:bodyPr>
          <a:lstStyle>
            <a:lvl1pPr algn="ctr">
              <a:defRPr sz="1200" b="1" i="0">
                <a:solidFill>
                  <a:schemeClr val="bg1"/>
                </a:solidFill>
                <a:latin typeface="Arial Black" panose="020B0604020202020204" pitchFamily="34" charset="0"/>
                <a:cs typeface="Arial Black" panose="020B0604020202020204" pitchFamily="34" charset="0"/>
              </a:defRPr>
            </a:lvl1pPr>
            <a:lvl2pPr>
              <a:defRPr sz="1200" b="1" i="0">
                <a:solidFill>
                  <a:schemeClr val="bg1"/>
                </a:solidFill>
                <a:latin typeface="Arial Black" panose="020B0604020202020204" pitchFamily="34" charset="0"/>
                <a:cs typeface="Arial Black" panose="020B0604020202020204" pitchFamily="34" charset="0"/>
              </a:defRPr>
            </a:lvl2pPr>
            <a:lvl3pPr>
              <a:defRPr sz="1200" b="1" i="0">
                <a:solidFill>
                  <a:schemeClr val="bg1"/>
                </a:solidFill>
                <a:latin typeface="Arial Black" panose="020B0604020202020204" pitchFamily="34" charset="0"/>
                <a:cs typeface="Arial Black" panose="020B0604020202020204" pitchFamily="34" charset="0"/>
              </a:defRPr>
            </a:lvl3pPr>
            <a:lvl4pPr>
              <a:defRPr sz="1200" b="1" i="0">
                <a:solidFill>
                  <a:schemeClr val="bg1"/>
                </a:solidFill>
                <a:latin typeface="Arial Black" panose="020B0604020202020204" pitchFamily="34" charset="0"/>
                <a:cs typeface="Arial Black" panose="020B0604020202020204" pitchFamily="34" charset="0"/>
              </a:defRPr>
            </a:lvl4pPr>
            <a:lvl5pPr>
              <a:defRPr sz="1200" b="1" i="0">
                <a:solidFill>
                  <a:schemeClr val="bg1"/>
                </a:solidFill>
                <a:latin typeface="Arial Black" panose="020B0604020202020204" pitchFamily="34" charset="0"/>
                <a:cs typeface="Arial Black" panose="020B0604020202020204" pitchFamily="34" charset="0"/>
              </a:defRPr>
            </a:lvl5pPr>
          </a:lstStyle>
          <a:p>
            <a:pPr lvl="0"/>
            <a:r>
              <a:rPr lang="en-US" dirty="0"/>
              <a:t>TITLE</a:t>
            </a:r>
          </a:p>
        </p:txBody>
      </p:sp>
      <p:sp>
        <p:nvSpPr>
          <p:cNvPr id="23" name="Text Placeholder 20">
            <a:extLst>
              <a:ext uri="{FF2B5EF4-FFF2-40B4-BE49-F238E27FC236}">
                <a16:creationId xmlns:a16="http://schemas.microsoft.com/office/drawing/2014/main" id="{30C4F7ED-D242-6A4D-8062-5FAF2249D1AB}"/>
              </a:ext>
            </a:extLst>
          </p:cNvPr>
          <p:cNvSpPr>
            <a:spLocks noGrp="1"/>
          </p:cNvSpPr>
          <p:nvPr>
            <p:ph type="body" sz="quarter" idx="17" hasCustomPrompt="1"/>
          </p:nvPr>
        </p:nvSpPr>
        <p:spPr>
          <a:xfrm>
            <a:off x="6075046" y="4078288"/>
            <a:ext cx="2533650" cy="336550"/>
          </a:xfrm>
          <a:prstGeom prst="rect">
            <a:avLst/>
          </a:prstGeom>
          <a:solidFill>
            <a:schemeClr val="tx2"/>
          </a:solidFill>
        </p:spPr>
        <p:txBody>
          <a:bodyPr anchor="ctr" anchorCtr="0">
            <a:noAutofit/>
          </a:bodyPr>
          <a:lstStyle>
            <a:lvl1pPr algn="ctr">
              <a:defRPr sz="1200" b="1" i="0">
                <a:solidFill>
                  <a:schemeClr val="bg1"/>
                </a:solidFill>
                <a:latin typeface="Arial Black" panose="020B0604020202020204" pitchFamily="34" charset="0"/>
                <a:cs typeface="Arial Black" panose="020B0604020202020204" pitchFamily="34" charset="0"/>
              </a:defRPr>
            </a:lvl1pPr>
            <a:lvl2pPr>
              <a:defRPr sz="1200" b="1" i="0">
                <a:solidFill>
                  <a:schemeClr val="bg1"/>
                </a:solidFill>
                <a:latin typeface="Arial Black" panose="020B0604020202020204" pitchFamily="34" charset="0"/>
                <a:cs typeface="Arial Black" panose="020B0604020202020204" pitchFamily="34" charset="0"/>
              </a:defRPr>
            </a:lvl2pPr>
            <a:lvl3pPr>
              <a:defRPr sz="1200" b="1" i="0">
                <a:solidFill>
                  <a:schemeClr val="bg1"/>
                </a:solidFill>
                <a:latin typeface="Arial Black" panose="020B0604020202020204" pitchFamily="34" charset="0"/>
                <a:cs typeface="Arial Black" panose="020B0604020202020204" pitchFamily="34" charset="0"/>
              </a:defRPr>
            </a:lvl3pPr>
            <a:lvl4pPr>
              <a:defRPr sz="1200" b="1" i="0">
                <a:solidFill>
                  <a:schemeClr val="bg1"/>
                </a:solidFill>
                <a:latin typeface="Arial Black" panose="020B0604020202020204" pitchFamily="34" charset="0"/>
                <a:cs typeface="Arial Black" panose="020B0604020202020204" pitchFamily="34" charset="0"/>
              </a:defRPr>
            </a:lvl4pPr>
            <a:lvl5pPr>
              <a:defRPr sz="1200" b="1" i="0">
                <a:solidFill>
                  <a:schemeClr val="bg1"/>
                </a:solidFill>
                <a:latin typeface="Arial Black" panose="020B0604020202020204" pitchFamily="34" charset="0"/>
                <a:cs typeface="Arial Black" panose="020B0604020202020204" pitchFamily="34" charset="0"/>
              </a:defRPr>
            </a:lvl5pPr>
          </a:lstStyle>
          <a:p>
            <a:pPr lvl="0"/>
            <a:r>
              <a:rPr lang="en-US" dirty="0"/>
              <a:t>TITLE</a:t>
            </a:r>
          </a:p>
        </p:txBody>
      </p:sp>
      <p:sp>
        <p:nvSpPr>
          <p:cNvPr id="24" name="Text Placeholder 20">
            <a:extLst>
              <a:ext uri="{FF2B5EF4-FFF2-40B4-BE49-F238E27FC236}">
                <a16:creationId xmlns:a16="http://schemas.microsoft.com/office/drawing/2014/main" id="{89EA2A57-09A8-EE42-9E8B-30D7E55D0648}"/>
              </a:ext>
            </a:extLst>
          </p:cNvPr>
          <p:cNvSpPr>
            <a:spLocks noGrp="1"/>
          </p:cNvSpPr>
          <p:nvPr>
            <p:ph type="body" sz="quarter" idx="18" hasCustomPrompt="1"/>
          </p:nvPr>
        </p:nvSpPr>
        <p:spPr>
          <a:xfrm>
            <a:off x="8820150" y="4078288"/>
            <a:ext cx="2533650" cy="336550"/>
          </a:xfrm>
          <a:prstGeom prst="rect">
            <a:avLst/>
          </a:prstGeom>
          <a:solidFill>
            <a:schemeClr val="tx2"/>
          </a:solidFill>
        </p:spPr>
        <p:txBody>
          <a:bodyPr anchor="ctr" anchorCtr="0">
            <a:noAutofit/>
          </a:bodyPr>
          <a:lstStyle>
            <a:lvl1pPr algn="ctr">
              <a:defRPr sz="1200" b="1" i="0">
                <a:solidFill>
                  <a:schemeClr val="bg1"/>
                </a:solidFill>
                <a:latin typeface="Arial Black" panose="020B0604020202020204" pitchFamily="34" charset="0"/>
                <a:cs typeface="Arial Black" panose="020B0604020202020204" pitchFamily="34" charset="0"/>
              </a:defRPr>
            </a:lvl1pPr>
            <a:lvl2pPr>
              <a:defRPr sz="1200" b="1" i="0">
                <a:solidFill>
                  <a:schemeClr val="bg1"/>
                </a:solidFill>
                <a:latin typeface="Arial Black" panose="020B0604020202020204" pitchFamily="34" charset="0"/>
                <a:cs typeface="Arial Black" panose="020B0604020202020204" pitchFamily="34" charset="0"/>
              </a:defRPr>
            </a:lvl2pPr>
            <a:lvl3pPr>
              <a:defRPr sz="1200" b="1" i="0">
                <a:solidFill>
                  <a:schemeClr val="bg1"/>
                </a:solidFill>
                <a:latin typeface="Arial Black" panose="020B0604020202020204" pitchFamily="34" charset="0"/>
                <a:cs typeface="Arial Black" panose="020B0604020202020204" pitchFamily="34" charset="0"/>
              </a:defRPr>
            </a:lvl3pPr>
            <a:lvl4pPr>
              <a:defRPr sz="1200" b="1" i="0">
                <a:solidFill>
                  <a:schemeClr val="bg1"/>
                </a:solidFill>
                <a:latin typeface="Arial Black" panose="020B0604020202020204" pitchFamily="34" charset="0"/>
                <a:cs typeface="Arial Black" panose="020B0604020202020204" pitchFamily="34" charset="0"/>
              </a:defRPr>
            </a:lvl4pPr>
            <a:lvl5pPr>
              <a:defRPr sz="1200" b="1" i="0">
                <a:solidFill>
                  <a:schemeClr val="bg1"/>
                </a:solidFill>
                <a:latin typeface="Arial Black" panose="020B0604020202020204" pitchFamily="34" charset="0"/>
                <a:cs typeface="Arial Black" panose="020B0604020202020204" pitchFamily="34" charset="0"/>
              </a:defRPr>
            </a:lvl5pPr>
          </a:lstStyle>
          <a:p>
            <a:pPr lvl="0"/>
            <a:r>
              <a:rPr lang="en-US" dirty="0"/>
              <a:t>TITLE</a:t>
            </a:r>
          </a:p>
        </p:txBody>
      </p:sp>
      <p:sp>
        <p:nvSpPr>
          <p:cNvPr id="25" name="Title 1">
            <a:extLst>
              <a:ext uri="{FF2B5EF4-FFF2-40B4-BE49-F238E27FC236}">
                <a16:creationId xmlns:a16="http://schemas.microsoft.com/office/drawing/2014/main" id="{FBE652B7-9312-3C4D-B457-AD1DEE40B4BA}"/>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rgbClr val="073D53"/>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26" name="Text Placeholder 9">
            <a:extLst>
              <a:ext uri="{FF2B5EF4-FFF2-40B4-BE49-F238E27FC236}">
                <a16:creationId xmlns:a16="http://schemas.microsoft.com/office/drawing/2014/main" id="{00A03E3C-191F-134B-B45D-BADDE7D53273}"/>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rgbClr val="39C0E0"/>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149543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82B3153-BFA0-E848-B9EF-A485A715E25A}"/>
              </a:ext>
            </a:extLst>
          </p:cNvPr>
          <p:cNvSpPr>
            <a:spLocks noGrp="1"/>
          </p:cNvSpPr>
          <p:nvPr>
            <p:ph type="pic" sz="quarter" idx="10"/>
          </p:nvPr>
        </p:nvSpPr>
        <p:spPr>
          <a:xfrm>
            <a:off x="0" y="0"/>
            <a:ext cx="12192000" cy="6858000"/>
          </a:xfrm>
          <a:prstGeom prst="rect">
            <a:avLst/>
          </a:prstGeom>
        </p:spPr>
        <p:txBody>
          <a:bodyPr anchor="ctr" anchorCtr="0"/>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1380841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873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allace &amp; Tiernan 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CC42940-567E-4A99-851F-E2CC1FB910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descr="A picture containing drawing&#10;&#10;Description automatically generated">
            <a:extLst>
              <a:ext uri="{FF2B5EF4-FFF2-40B4-BE49-F238E27FC236}">
                <a16:creationId xmlns:a16="http://schemas.microsoft.com/office/drawing/2014/main" id="{7B7EBCDD-BA72-4B4B-BA75-8D5B83C56559}"/>
              </a:ext>
            </a:extLst>
          </p:cNvPr>
          <p:cNvPicPr>
            <a:picLocks noChangeAspect="1"/>
          </p:cNvPicPr>
          <p:nvPr userDrawn="1"/>
        </p:nvPicPr>
        <p:blipFill>
          <a:blip r:embed="rId4"/>
          <a:stretch>
            <a:fillRect/>
          </a:stretch>
        </p:blipFill>
        <p:spPr>
          <a:xfrm>
            <a:off x="568636" y="2345447"/>
            <a:ext cx="5343559" cy="1298250"/>
          </a:xfrm>
          <a:prstGeom prst="rect">
            <a:avLst/>
          </a:prstGeom>
        </p:spPr>
      </p:pic>
    </p:spTree>
    <p:extLst>
      <p:ext uri="{BB962C8B-B14F-4D97-AF65-F5344CB8AC3E}">
        <p14:creationId xmlns:p14="http://schemas.microsoft.com/office/powerpoint/2010/main" val="3137760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DI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C93A0E-E5D8-4282-8916-E4D08F9E99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1879925" y="2326066"/>
            <a:ext cx="3431896" cy="1298250"/>
          </a:xfrm>
          <a:prstGeom prst="rect">
            <a:avLst/>
          </a:prstGeom>
        </p:spPr>
      </p:pic>
    </p:spTree>
    <p:extLst>
      <p:ext uri="{BB962C8B-B14F-4D97-AF65-F5344CB8AC3E}">
        <p14:creationId xmlns:p14="http://schemas.microsoft.com/office/powerpoint/2010/main" val="387594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tg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14BC54-F08F-4FFE-B30B-B183251FD4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1771858" y="2412037"/>
            <a:ext cx="3773553" cy="1147716"/>
          </a:xfrm>
          <a:prstGeom prst="rect">
            <a:avLst/>
          </a:prstGeom>
        </p:spPr>
      </p:pic>
    </p:spTree>
    <p:extLst>
      <p:ext uri="{BB962C8B-B14F-4D97-AF65-F5344CB8AC3E}">
        <p14:creationId xmlns:p14="http://schemas.microsoft.com/office/powerpoint/2010/main" val="51631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avco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080240-D1A4-4AB5-9ABA-3763044694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2537919" y="2273443"/>
            <a:ext cx="2416455" cy="1403496"/>
          </a:xfrm>
          <a:prstGeom prst="rect">
            <a:avLst/>
          </a:prstGeom>
        </p:spPr>
      </p:pic>
    </p:spTree>
    <p:extLst>
      <p:ext uri="{BB962C8B-B14F-4D97-AF65-F5344CB8AC3E}">
        <p14:creationId xmlns:p14="http://schemas.microsoft.com/office/powerpoint/2010/main" val="3874132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vrex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C4C921-1DE8-4F00-8523-2E1677343A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2468880" y="2247259"/>
            <a:ext cx="2643427" cy="1455863"/>
          </a:xfrm>
          <a:prstGeom prst="rect">
            <a:avLst/>
          </a:prstGeom>
        </p:spPr>
      </p:pic>
    </p:spTree>
    <p:extLst>
      <p:ext uri="{BB962C8B-B14F-4D97-AF65-F5344CB8AC3E}">
        <p14:creationId xmlns:p14="http://schemas.microsoft.com/office/powerpoint/2010/main" val="2653576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agneto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98306A-9422-45BB-8000-6544E8AD58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748146" y="2514595"/>
            <a:ext cx="5019202" cy="921191"/>
          </a:xfrm>
          <a:prstGeom prst="rect">
            <a:avLst/>
          </a:prstGeom>
        </p:spPr>
      </p:pic>
    </p:spTree>
    <p:extLst>
      <p:ext uri="{BB962C8B-B14F-4D97-AF65-F5344CB8AC3E}">
        <p14:creationId xmlns:p14="http://schemas.microsoft.com/office/powerpoint/2010/main" val="364465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eptune-Benson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B31234-D8DD-4CDB-B61E-18F4A545B2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1583028" y="2431986"/>
            <a:ext cx="3871745" cy="1086410"/>
          </a:xfrm>
          <a:prstGeom prst="rect">
            <a:avLst/>
          </a:prstGeom>
        </p:spPr>
      </p:pic>
    </p:spTree>
    <p:extLst>
      <p:ext uri="{BB962C8B-B14F-4D97-AF65-F5344CB8AC3E}">
        <p14:creationId xmlns:p14="http://schemas.microsoft.com/office/powerpoint/2010/main" val="260035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F32B-450A-9047-B9FF-F6DA7A53398B}"/>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EE832C7C-1993-8F42-9F17-5EED9CA2EF3E}"/>
              </a:ext>
            </a:extLst>
          </p:cNvPr>
          <p:cNvSpPr>
            <a:spLocks noGrp="1"/>
          </p:cNvSpPr>
          <p:nvPr>
            <p:ph idx="1" hasCustomPrompt="1"/>
          </p:nvPr>
        </p:nvSpPr>
        <p:spPr>
          <a:xfrm>
            <a:off x="589280" y="1737974"/>
            <a:ext cx="10764520" cy="4039466"/>
          </a:xfrm>
          <a:prstGeom prst="rect">
            <a:avLst/>
          </a:prstGeom>
        </p:spPr>
        <p:txBody>
          <a:bodyPr/>
          <a:lstStyle>
            <a:lvl4pPr marL="530352" indent="-164592">
              <a:buFont typeface="Arial" panose="020B0604020202020204" pitchFamily="34" charset="0"/>
              <a:buChar char="•"/>
              <a:defRPr/>
            </a:lvl4pPr>
            <a:lvl5pPr marL="694944" indent="-164592">
              <a:buFont typeface="Arial" panose="020B0604020202020204" pitchFamily="34" charset="0"/>
              <a:buChar char="•"/>
              <a:defRPr sz="11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E2327C98-308F-AA41-916A-1D985D3DC0C0}"/>
              </a:ext>
            </a:extLst>
          </p:cNvPr>
          <p:cNvSpPr>
            <a:spLocks noGrp="1"/>
          </p:cNvSpPr>
          <p:nvPr>
            <p:ph type="body" sz="quarter" idx="10" hasCustomPrompt="1"/>
          </p:nvPr>
        </p:nvSpPr>
        <p:spPr>
          <a:xfrm>
            <a:off x="589280" y="1064010"/>
            <a:ext cx="10764520" cy="265760"/>
          </a:xfrm>
          <a:prstGeom prst="rect">
            <a:avLst/>
          </a:prstGeom>
        </p:spPr>
        <p:txBody>
          <a:bodyPr bIns="0"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820529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Neptune-Benson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F6E363-0E68-4C65-AAC1-9CA1CACEEC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1640982" y="2407108"/>
            <a:ext cx="3753973" cy="1136165"/>
          </a:xfrm>
          <a:prstGeom prst="rect">
            <a:avLst/>
          </a:prstGeom>
        </p:spPr>
      </p:pic>
    </p:spTree>
    <p:extLst>
      <p:ext uri="{BB962C8B-B14F-4D97-AF65-F5344CB8AC3E}">
        <p14:creationId xmlns:p14="http://schemas.microsoft.com/office/powerpoint/2010/main" val="152148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A79E30F-BA4A-094D-9B30-30E20FC99B07}"/>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11" name="Text Placeholder 9">
            <a:extLst>
              <a:ext uri="{FF2B5EF4-FFF2-40B4-BE49-F238E27FC236}">
                <a16:creationId xmlns:a16="http://schemas.microsoft.com/office/drawing/2014/main" id="{4ACA11F1-B2B0-0A44-9204-EF743C789566}"/>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365090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t Callou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DB5AD-F8C1-1A4A-AB1E-CAC5A63BEE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96" b="7534"/>
          <a:stretch/>
        </p:blipFill>
        <p:spPr>
          <a:xfrm>
            <a:off x="1" y="0"/>
            <a:ext cx="12192000" cy="6858000"/>
          </a:xfrm>
          <a:prstGeom prst="rect">
            <a:avLst/>
          </a:prstGeom>
        </p:spPr>
      </p:pic>
      <p:cxnSp>
        <p:nvCxnSpPr>
          <p:cNvPr id="7" name="Straight Connector 6">
            <a:extLst>
              <a:ext uri="{FF2B5EF4-FFF2-40B4-BE49-F238E27FC236}">
                <a16:creationId xmlns:a16="http://schemas.microsoft.com/office/drawing/2014/main" id="{FEFC717D-1681-9D4D-B34D-A08103C7C815}"/>
              </a:ext>
            </a:extLst>
          </p:cNvPr>
          <p:cNvCxnSpPr/>
          <p:nvPr userDrawn="1"/>
        </p:nvCxnSpPr>
        <p:spPr>
          <a:xfrm>
            <a:off x="2148841" y="1983945"/>
            <a:ext cx="789432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5C3D08E1-B59C-CA47-9B19-B6E44C2A3B7C}"/>
              </a:ext>
            </a:extLst>
          </p:cNvPr>
          <p:cNvSpPr>
            <a:spLocks noGrp="1"/>
          </p:cNvSpPr>
          <p:nvPr>
            <p:ph type="body" sz="quarter" idx="11" hasCustomPrompt="1"/>
          </p:nvPr>
        </p:nvSpPr>
        <p:spPr>
          <a:xfrm>
            <a:off x="2038013" y="2449654"/>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11" name="Text Placeholder 9">
            <a:extLst>
              <a:ext uri="{FF2B5EF4-FFF2-40B4-BE49-F238E27FC236}">
                <a16:creationId xmlns:a16="http://schemas.microsoft.com/office/drawing/2014/main" id="{9C0C165A-4967-B746-8521-4CE59E5AE614}"/>
              </a:ext>
            </a:extLst>
          </p:cNvPr>
          <p:cNvSpPr>
            <a:spLocks noGrp="1"/>
          </p:cNvSpPr>
          <p:nvPr>
            <p:ph type="body" sz="quarter" idx="12" hasCustomPrompt="1"/>
          </p:nvPr>
        </p:nvSpPr>
        <p:spPr>
          <a:xfrm>
            <a:off x="2038014" y="3360789"/>
            <a:ext cx="2474912"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22" name="Text Placeholder 9">
            <a:extLst>
              <a:ext uri="{FF2B5EF4-FFF2-40B4-BE49-F238E27FC236}">
                <a16:creationId xmlns:a16="http://schemas.microsoft.com/office/drawing/2014/main" id="{5E4FC161-FCCF-5343-8452-8D5B6173A53D}"/>
              </a:ext>
            </a:extLst>
          </p:cNvPr>
          <p:cNvSpPr>
            <a:spLocks noGrp="1"/>
          </p:cNvSpPr>
          <p:nvPr>
            <p:ph type="body" sz="quarter" idx="13" hasCustomPrompt="1"/>
          </p:nvPr>
        </p:nvSpPr>
        <p:spPr>
          <a:xfrm>
            <a:off x="4858545" y="2430071"/>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23" name="Text Placeholder 9">
            <a:extLst>
              <a:ext uri="{FF2B5EF4-FFF2-40B4-BE49-F238E27FC236}">
                <a16:creationId xmlns:a16="http://schemas.microsoft.com/office/drawing/2014/main" id="{C47B822E-F2DD-754C-ABF1-9B11176F25F0}"/>
              </a:ext>
            </a:extLst>
          </p:cNvPr>
          <p:cNvSpPr>
            <a:spLocks noGrp="1"/>
          </p:cNvSpPr>
          <p:nvPr>
            <p:ph type="body" sz="quarter" idx="14" hasCustomPrompt="1"/>
          </p:nvPr>
        </p:nvSpPr>
        <p:spPr>
          <a:xfrm>
            <a:off x="4858546" y="3341206"/>
            <a:ext cx="2474912"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24" name="Text Placeholder 9">
            <a:extLst>
              <a:ext uri="{FF2B5EF4-FFF2-40B4-BE49-F238E27FC236}">
                <a16:creationId xmlns:a16="http://schemas.microsoft.com/office/drawing/2014/main" id="{B1162B22-74FC-AC4E-A5DD-47C984DC8FD3}"/>
              </a:ext>
            </a:extLst>
          </p:cNvPr>
          <p:cNvSpPr>
            <a:spLocks noGrp="1"/>
          </p:cNvSpPr>
          <p:nvPr>
            <p:ph type="body" sz="quarter" idx="15" hasCustomPrompt="1"/>
          </p:nvPr>
        </p:nvSpPr>
        <p:spPr>
          <a:xfrm>
            <a:off x="7679073" y="2443547"/>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25" name="Text Placeholder 9">
            <a:extLst>
              <a:ext uri="{FF2B5EF4-FFF2-40B4-BE49-F238E27FC236}">
                <a16:creationId xmlns:a16="http://schemas.microsoft.com/office/drawing/2014/main" id="{98B89886-18DF-4440-A082-F067CF90AC5F}"/>
              </a:ext>
            </a:extLst>
          </p:cNvPr>
          <p:cNvSpPr>
            <a:spLocks noGrp="1"/>
          </p:cNvSpPr>
          <p:nvPr>
            <p:ph type="body" sz="quarter" idx="16" hasCustomPrompt="1"/>
          </p:nvPr>
        </p:nvSpPr>
        <p:spPr>
          <a:xfrm>
            <a:off x="7679073" y="3354682"/>
            <a:ext cx="2474913"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26" name="Text Placeholder 9">
            <a:extLst>
              <a:ext uri="{FF2B5EF4-FFF2-40B4-BE49-F238E27FC236}">
                <a16:creationId xmlns:a16="http://schemas.microsoft.com/office/drawing/2014/main" id="{DE6E938C-1338-284C-90C1-3731BA5B98D4}"/>
              </a:ext>
            </a:extLst>
          </p:cNvPr>
          <p:cNvSpPr>
            <a:spLocks noGrp="1"/>
          </p:cNvSpPr>
          <p:nvPr>
            <p:ph type="body" sz="quarter" idx="17" hasCustomPrompt="1"/>
          </p:nvPr>
        </p:nvSpPr>
        <p:spPr>
          <a:xfrm>
            <a:off x="3364986" y="4225952"/>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27" name="Text Placeholder 9">
            <a:extLst>
              <a:ext uri="{FF2B5EF4-FFF2-40B4-BE49-F238E27FC236}">
                <a16:creationId xmlns:a16="http://schemas.microsoft.com/office/drawing/2014/main" id="{11828E3E-A11D-DD44-B36A-10C667F81D89}"/>
              </a:ext>
            </a:extLst>
          </p:cNvPr>
          <p:cNvSpPr>
            <a:spLocks noGrp="1"/>
          </p:cNvSpPr>
          <p:nvPr>
            <p:ph type="body" sz="quarter" idx="18" hasCustomPrompt="1"/>
          </p:nvPr>
        </p:nvSpPr>
        <p:spPr>
          <a:xfrm>
            <a:off x="3364986" y="5137087"/>
            <a:ext cx="2474913"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a:t>Click to edit subtitle</a:t>
            </a:r>
            <a:endParaRPr lang="en-US" dirty="0"/>
          </a:p>
        </p:txBody>
      </p:sp>
      <p:sp>
        <p:nvSpPr>
          <p:cNvPr id="28" name="Text Placeholder 9">
            <a:extLst>
              <a:ext uri="{FF2B5EF4-FFF2-40B4-BE49-F238E27FC236}">
                <a16:creationId xmlns:a16="http://schemas.microsoft.com/office/drawing/2014/main" id="{C69748D1-799C-A046-A62F-26B1B2BCDFF6}"/>
              </a:ext>
            </a:extLst>
          </p:cNvPr>
          <p:cNvSpPr>
            <a:spLocks noGrp="1"/>
          </p:cNvSpPr>
          <p:nvPr>
            <p:ph type="body" sz="quarter" idx="19" hasCustomPrompt="1"/>
          </p:nvPr>
        </p:nvSpPr>
        <p:spPr>
          <a:xfrm>
            <a:off x="6128897" y="4239428"/>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29" name="Text Placeholder 9">
            <a:extLst>
              <a:ext uri="{FF2B5EF4-FFF2-40B4-BE49-F238E27FC236}">
                <a16:creationId xmlns:a16="http://schemas.microsoft.com/office/drawing/2014/main" id="{98A27648-E2C1-C14A-9856-1470964C2150}"/>
              </a:ext>
            </a:extLst>
          </p:cNvPr>
          <p:cNvSpPr>
            <a:spLocks noGrp="1"/>
          </p:cNvSpPr>
          <p:nvPr>
            <p:ph type="body" sz="quarter" idx="20" hasCustomPrompt="1"/>
          </p:nvPr>
        </p:nvSpPr>
        <p:spPr>
          <a:xfrm>
            <a:off x="6128897" y="5150563"/>
            <a:ext cx="2474913"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a:t>Click to edit subtitle</a:t>
            </a:r>
            <a:endParaRPr lang="en-US" dirty="0"/>
          </a:p>
        </p:txBody>
      </p:sp>
      <p:sp>
        <p:nvSpPr>
          <p:cNvPr id="30" name="Title 1">
            <a:extLst>
              <a:ext uri="{FF2B5EF4-FFF2-40B4-BE49-F238E27FC236}">
                <a16:creationId xmlns:a16="http://schemas.microsoft.com/office/drawing/2014/main" id="{FB230CD2-6E86-A146-82BF-447138BC7D4E}"/>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ctr" defTabSz="914400" rtl="0" eaLnBrk="1" latinLnBrk="0" hangingPunct="1">
              <a:defRPr lang="en-US" sz="2800" kern="1200" dirty="0">
                <a:solidFill>
                  <a:schemeClr val="bg1"/>
                </a:solidFill>
                <a:latin typeface="Arial" panose="020B0604020202020204" pitchFamily="34" charset="0"/>
                <a:ea typeface="+mn-ea"/>
                <a:cs typeface="Arial" panose="020B0604020202020204" pitchFamily="34" charset="0"/>
              </a:defRPr>
            </a:lvl1pPr>
          </a:lstStyle>
          <a:p>
            <a:r>
              <a:rPr lang="en-US" dirty="0"/>
              <a:t>Click To Edit Title Style</a:t>
            </a:r>
          </a:p>
        </p:txBody>
      </p:sp>
      <p:sp>
        <p:nvSpPr>
          <p:cNvPr id="31" name="Text Placeholder 9">
            <a:extLst>
              <a:ext uri="{FF2B5EF4-FFF2-40B4-BE49-F238E27FC236}">
                <a16:creationId xmlns:a16="http://schemas.microsoft.com/office/drawing/2014/main" id="{39515DDF-BB97-214B-86F7-8F2F46CBB87C}"/>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ctr" defTabSz="914400" rtl="0" eaLnBrk="1" latinLnBrk="0" hangingPunct="1">
              <a:defRPr lang="en-US" sz="180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4267594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32C7C-1993-8F42-9F17-5EED9CA2EF3E}"/>
              </a:ext>
            </a:extLst>
          </p:cNvPr>
          <p:cNvSpPr>
            <a:spLocks noGrp="1"/>
          </p:cNvSpPr>
          <p:nvPr>
            <p:ph idx="1" hasCustomPrompt="1"/>
          </p:nvPr>
        </p:nvSpPr>
        <p:spPr>
          <a:xfrm>
            <a:off x="589280" y="1737974"/>
            <a:ext cx="5506720" cy="4039466"/>
          </a:xfrm>
          <a:prstGeom prst="rect">
            <a:avLst/>
          </a:prstGeom>
        </p:spPr>
        <p:txBody>
          <a:bodyPr/>
          <a:lstStyle>
            <a:lvl4pPr marL="530352" indent="-164592">
              <a:buFont typeface="Arial" panose="020B0604020202020204" pitchFamily="34" charset="0"/>
              <a:buChar char="•"/>
              <a:defRPr/>
            </a:lvl4pPr>
            <a:lvl5pPr marL="694944" indent="-164592">
              <a:buFont typeface="Arial" panose="020B0604020202020204" pitchFamily="34" charset="0"/>
              <a:buChar char="•"/>
              <a:defRPr sz="11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BCB66759-223D-6143-94C9-B72C88D218F3}"/>
              </a:ext>
            </a:extLst>
          </p:cNvPr>
          <p:cNvSpPr>
            <a:spLocks noGrp="1"/>
          </p:cNvSpPr>
          <p:nvPr>
            <p:ph type="pic" sz="quarter" idx="11"/>
          </p:nvPr>
        </p:nvSpPr>
        <p:spPr>
          <a:xfrm>
            <a:off x="6584950" y="1737974"/>
            <a:ext cx="5607050" cy="4039466"/>
          </a:xfrm>
          <a:prstGeom prst="rect">
            <a:avLst/>
          </a:prstGeom>
        </p:spPr>
        <p:txBody>
          <a:bodyPr anchor="ctr" anchorCtr="0"/>
          <a:lstStyle>
            <a:lvl1pPr algn="ctr">
              <a:defRPr/>
            </a:lvl1pPr>
          </a:lstStyle>
          <a:p>
            <a:r>
              <a:rPr lang="en-US"/>
              <a:t>Click icon to add picture</a:t>
            </a:r>
            <a:endParaRPr lang="en-US" dirty="0"/>
          </a:p>
        </p:txBody>
      </p:sp>
      <p:sp>
        <p:nvSpPr>
          <p:cNvPr id="8" name="Title 1">
            <a:extLst>
              <a:ext uri="{FF2B5EF4-FFF2-40B4-BE49-F238E27FC236}">
                <a16:creationId xmlns:a16="http://schemas.microsoft.com/office/drawing/2014/main" id="{5684A145-3B1A-6C4E-8EC0-7841AFD9C1E3}"/>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 </a:t>
            </a:r>
          </a:p>
        </p:txBody>
      </p:sp>
      <p:sp>
        <p:nvSpPr>
          <p:cNvPr id="9" name="Text Placeholder 9">
            <a:extLst>
              <a:ext uri="{FF2B5EF4-FFF2-40B4-BE49-F238E27FC236}">
                <a16:creationId xmlns:a16="http://schemas.microsoft.com/office/drawing/2014/main" id="{8DBA9A1C-618A-B54E-BB18-0DA0477688D0}"/>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2626471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Images -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32C7C-1993-8F42-9F17-5EED9CA2EF3E}"/>
              </a:ext>
            </a:extLst>
          </p:cNvPr>
          <p:cNvSpPr>
            <a:spLocks noGrp="1"/>
          </p:cNvSpPr>
          <p:nvPr>
            <p:ph idx="1" hasCustomPrompt="1"/>
          </p:nvPr>
        </p:nvSpPr>
        <p:spPr>
          <a:xfrm>
            <a:off x="589279" y="1737974"/>
            <a:ext cx="7196975" cy="4039466"/>
          </a:xfrm>
          <a:prstGeom prst="rect">
            <a:avLst/>
          </a:prstGeom>
        </p:spPr>
        <p:txBody>
          <a:bodyPr/>
          <a:lstStyle>
            <a:lvl4pPr marL="530352" indent="-164592">
              <a:buFont typeface="Arial" panose="020B0604020202020204" pitchFamily="34" charset="0"/>
              <a:buChar char="•"/>
              <a:defRPr/>
            </a:lvl4pPr>
            <a:lvl5pPr marL="694944" indent="-164592">
              <a:buFont typeface="Arial" panose="020B0604020202020204" pitchFamily="34" charset="0"/>
              <a:buChar char="•"/>
              <a:defRPr sz="11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BCB66759-223D-6143-94C9-B72C88D218F3}"/>
              </a:ext>
            </a:extLst>
          </p:cNvPr>
          <p:cNvSpPr>
            <a:spLocks noGrp="1"/>
          </p:cNvSpPr>
          <p:nvPr>
            <p:ph type="pic" sz="quarter" idx="11"/>
          </p:nvPr>
        </p:nvSpPr>
        <p:spPr>
          <a:xfrm>
            <a:off x="8128000" y="1764368"/>
            <a:ext cx="3225800" cy="1994832"/>
          </a:xfrm>
          <a:prstGeom prst="rect">
            <a:avLst/>
          </a:prstGeom>
        </p:spPr>
        <p:txBody>
          <a:bodyPr anchor="ctr" anchorCtr="0"/>
          <a:lstStyle>
            <a:lvl1pPr algn="ctr">
              <a:defRPr/>
            </a:lvl1pPr>
          </a:lstStyle>
          <a:p>
            <a:r>
              <a:rPr lang="en-US"/>
              <a:t>Click icon to add picture</a:t>
            </a:r>
            <a:endParaRPr lang="en-US" dirty="0"/>
          </a:p>
        </p:txBody>
      </p:sp>
      <p:sp>
        <p:nvSpPr>
          <p:cNvPr id="9" name="Picture Placeholder 5">
            <a:extLst>
              <a:ext uri="{FF2B5EF4-FFF2-40B4-BE49-F238E27FC236}">
                <a16:creationId xmlns:a16="http://schemas.microsoft.com/office/drawing/2014/main" id="{83F6A404-D2EB-864A-AD6F-EC52935F05C0}"/>
              </a:ext>
            </a:extLst>
          </p:cNvPr>
          <p:cNvSpPr>
            <a:spLocks noGrp="1"/>
          </p:cNvSpPr>
          <p:nvPr>
            <p:ph type="pic" sz="quarter" idx="12"/>
          </p:nvPr>
        </p:nvSpPr>
        <p:spPr>
          <a:xfrm>
            <a:off x="8128000" y="4000401"/>
            <a:ext cx="3225800" cy="1994832"/>
          </a:xfrm>
          <a:prstGeom prst="rect">
            <a:avLst/>
          </a:prstGeom>
        </p:spPr>
        <p:txBody>
          <a:bodyPr anchor="ctr" anchorCtr="0"/>
          <a:lstStyle>
            <a:lvl1pPr algn="ctr">
              <a:defRPr/>
            </a:lvl1pPr>
          </a:lstStyle>
          <a:p>
            <a:r>
              <a:rPr lang="en-US"/>
              <a:t>Click icon to add picture</a:t>
            </a:r>
            <a:endParaRPr lang="en-US" dirty="0"/>
          </a:p>
        </p:txBody>
      </p:sp>
      <p:sp>
        <p:nvSpPr>
          <p:cNvPr id="11" name="Title 1">
            <a:extLst>
              <a:ext uri="{FF2B5EF4-FFF2-40B4-BE49-F238E27FC236}">
                <a16:creationId xmlns:a16="http://schemas.microsoft.com/office/drawing/2014/main" id="{9FFBE98C-6F15-894D-A550-F9D4C8B145F1}"/>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12" name="Text Placeholder 9">
            <a:extLst>
              <a:ext uri="{FF2B5EF4-FFF2-40B4-BE49-F238E27FC236}">
                <a16:creationId xmlns:a16="http://schemas.microsoft.com/office/drawing/2014/main" id="{5DE3F55D-67F1-DC49-A1F0-58F40E6A7DB7}"/>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25114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Images -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225BC89-4B33-0B41-A469-7FC3D96AE7FE}"/>
              </a:ext>
            </a:extLst>
          </p:cNvPr>
          <p:cNvSpPr>
            <a:spLocks noGrp="1"/>
          </p:cNvSpPr>
          <p:nvPr>
            <p:ph type="pic" sz="quarter" idx="11"/>
          </p:nvPr>
        </p:nvSpPr>
        <p:spPr>
          <a:xfrm>
            <a:off x="589280" y="2266603"/>
            <a:ext cx="2921000" cy="1811337"/>
          </a:xfrm>
          <a:prstGeom prst="rect">
            <a:avLst/>
          </a:prstGeom>
        </p:spPr>
        <p:txBody>
          <a:bodyPr anchor="ctr" anchorCtr="0">
            <a:noAutofit/>
          </a:bodyPr>
          <a:lstStyle>
            <a:lvl1pPr algn="ctr">
              <a:defRPr/>
            </a:lvl1pPr>
          </a:lstStyle>
          <a:p>
            <a:r>
              <a:rPr lang="en-US"/>
              <a:t>Click icon to add picture</a:t>
            </a:r>
          </a:p>
        </p:txBody>
      </p:sp>
      <p:sp>
        <p:nvSpPr>
          <p:cNvPr id="12" name="Picture Placeholder 2">
            <a:extLst>
              <a:ext uri="{FF2B5EF4-FFF2-40B4-BE49-F238E27FC236}">
                <a16:creationId xmlns:a16="http://schemas.microsoft.com/office/drawing/2014/main" id="{FC531660-2764-AA4D-AB0B-39E174325B27}"/>
              </a:ext>
            </a:extLst>
          </p:cNvPr>
          <p:cNvSpPr>
            <a:spLocks noGrp="1"/>
          </p:cNvSpPr>
          <p:nvPr>
            <p:ph type="pic" sz="quarter" idx="12"/>
          </p:nvPr>
        </p:nvSpPr>
        <p:spPr>
          <a:xfrm>
            <a:off x="4511040" y="2266603"/>
            <a:ext cx="2921000" cy="1811337"/>
          </a:xfrm>
          <a:prstGeom prst="rect">
            <a:avLst/>
          </a:prstGeom>
        </p:spPr>
        <p:txBody>
          <a:bodyPr anchor="ctr" anchorCtr="0">
            <a:noAutofit/>
          </a:bodyPr>
          <a:lstStyle>
            <a:lvl1pPr algn="ctr">
              <a:defRPr/>
            </a:lvl1pPr>
          </a:lstStyle>
          <a:p>
            <a:r>
              <a:rPr lang="en-US"/>
              <a:t>Click icon to add picture</a:t>
            </a:r>
          </a:p>
        </p:txBody>
      </p:sp>
      <p:sp>
        <p:nvSpPr>
          <p:cNvPr id="13" name="Picture Placeholder 2">
            <a:extLst>
              <a:ext uri="{FF2B5EF4-FFF2-40B4-BE49-F238E27FC236}">
                <a16:creationId xmlns:a16="http://schemas.microsoft.com/office/drawing/2014/main" id="{58031F83-DF47-C842-8D87-A57EE17CF3AA}"/>
              </a:ext>
            </a:extLst>
          </p:cNvPr>
          <p:cNvSpPr>
            <a:spLocks noGrp="1"/>
          </p:cNvSpPr>
          <p:nvPr>
            <p:ph type="pic" sz="quarter" idx="13"/>
          </p:nvPr>
        </p:nvSpPr>
        <p:spPr>
          <a:xfrm>
            <a:off x="8432800" y="2246647"/>
            <a:ext cx="2921000" cy="1811337"/>
          </a:xfrm>
          <a:prstGeom prst="rect">
            <a:avLst/>
          </a:prstGeom>
        </p:spPr>
        <p:txBody>
          <a:bodyPr anchor="ctr" anchorCtr="0">
            <a:noAutofit/>
          </a:bodyPr>
          <a:lstStyle>
            <a:lvl1pPr algn="ctr">
              <a:defRPr/>
            </a:lvl1pPr>
          </a:lstStyle>
          <a:p>
            <a:r>
              <a:rPr lang="en-US"/>
              <a:t>Click icon to add picture</a:t>
            </a:r>
          </a:p>
        </p:txBody>
      </p:sp>
      <p:sp>
        <p:nvSpPr>
          <p:cNvPr id="15" name="Text Placeholder 14">
            <a:extLst>
              <a:ext uri="{FF2B5EF4-FFF2-40B4-BE49-F238E27FC236}">
                <a16:creationId xmlns:a16="http://schemas.microsoft.com/office/drawing/2014/main" id="{767A4A5F-F817-704A-99FB-19EA93FB91B4}"/>
              </a:ext>
            </a:extLst>
          </p:cNvPr>
          <p:cNvSpPr>
            <a:spLocks noGrp="1"/>
          </p:cNvSpPr>
          <p:nvPr>
            <p:ph type="body" sz="quarter" idx="14" hasCustomPrompt="1"/>
          </p:nvPr>
        </p:nvSpPr>
        <p:spPr>
          <a:xfrm>
            <a:off x="620396" y="4660767"/>
            <a:ext cx="2921000" cy="1087043"/>
          </a:xfrm>
          <a:prstGeom prst="rect">
            <a:avLst/>
          </a:prstGeom>
        </p:spPr>
        <p:txBody>
          <a:bodyPr lIns="0">
            <a:noAutofit/>
          </a:bodyPr>
          <a:lstStyle>
            <a:lvl1pPr>
              <a:defRPr lang="en-US" sz="12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6" name="Text Placeholder 14">
            <a:extLst>
              <a:ext uri="{FF2B5EF4-FFF2-40B4-BE49-F238E27FC236}">
                <a16:creationId xmlns:a16="http://schemas.microsoft.com/office/drawing/2014/main" id="{E6D142CD-DC6F-6A40-B29E-37C9CFAD5639}"/>
              </a:ext>
            </a:extLst>
          </p:cNvPr>
          <p:cNvSpPr>
            <a:spLocks noGrp="1"/>
          </p:cNvSpPr>
          <p:nvPr>
            <p:ph type="body" sz="quarter" idx="15" hasCustomPrompt="1"/>
          </p:nvPr>
        </p:nvSpPr>
        <p:spPr>
          <a:xfrm>
            <a:off x="4511040" y="4660767"/>
            <a:ext cx="2921000" cy="1087043"/>
          </a:xfrm>
          <a:prstGeom prst="rect">
            <a:avLst/>
          </a:prstGeom>
        </p:spPr>
        <p:txBody>
          <a:bodyPr lIns="0">
            <a:noAutofit/>
          </a:bodyPr>
          <a:lstStyle>
            <a:lvl1pPr>
              <a:defRPr lang="en-US" sz="12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7" name="Text Placeholder 14">
            <a:extLst>
              <a:ext uri="{FF2B5EF4-FFF2-40B4-BE49-F238E27FC236}">
                <a16:creationId xmlns:a16="http://schemas.microsoft.com/office/drawing/2014/main" id="{AC9F7719-2582-644E-AEA0-02A232CBF113}"/>
              </a:ext>
            </a:extLst>
          </p:cNvPr>
          <p:cNvSpPr>
            <a:spLocks noGrp="1"/>
          </p:cNvSpPr>
          <p:nvPr>
            <p:ph type="body" sz="quarter" idx="16" hasCustomPrompt="1"/>
          </p:nvPr>
        </p:nvSpPr>
        <p:spPr>
          <a:xfrm>
            <a:off x="8432800" y="4660766"/>
            <a:ext cx="2921000" cy="1087043"/>
          </a:xfrm>
          <a:prstGeom prst="rect">
            <a:avLst/>
          </a:prstGeom>
        </p:spPr>
        <p:txBody>
          <a:bodyPr lIns="0">
            <a:noAutofit/>
          </a:bodyPr>
          <a:lstStyle>
            <a:lvl1pPr>
              <a:defRPr lang="en-US" sz="12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8" name="Text Placeholder 14">
            <a:extLst>
              <a:ext uri="{FF2B5EF4-FFF2-40B4-BE49-F238E27FC236}">
                <a16:creationId xmlns:a16="http://schemas.microsoft.com/office/drawing/2014/main" id="{8448AB71-2D7F-7A4F-B251-BE033EAC01EC}"/>
              </a:ext>
            </a:extLst>
          </p:cNvPr>
          <p:cNvSpPr>
            <a:spLocks noGrp="1"/>
          </p:cNvSpPr>
          <p:nvPr>
            <p:ph type="body" sz="quarter" idx="17" hasCustomPrompt="1"/>
          </p:nvPr>
        </p:nvSpPr>
        <p:spPr>
          <a:xfrm>
            <a:off x="620396" y="4295932"/>
            <a:ext cx="2921000" cy="346362"/>
          </a:xfrm>
          <a:prstGeom prst="rect">
            <a:avLst/>
          </a:prstGeom>
        </p:spPr>
        <p:txBody>
          <a:bodyPr lIns="0" anchor="ctr" anchorCtr="0">
            <a:noAutofit/>
          </a:bodyPr>
          <a:lstStyle>
            <a:lvl1pPr>
              <a:defRPr lang="en-US" sz="12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9" name="Text Placeholder 14">
            <a:extLst>
              <a:ext uri="{FF2B5EF4-FFF2-40B4-BE49-F238E27FC236}">
                <a16:creationId xmlns:a16="http://schemas.microsoft.com/office/drawing/2014/main" id="{551031AA-C724-CE4F-A738-4BADA5234968}"/>
              </a:ext>
            </a:extLst>
          </p:cNvPr>
          <p:cNvSpPr>
            <a:spLocks noGrp="1"/>
          </p:cNvSpPr>
          <p:nvPr>
            <p:ph type="body" sz="quarter" idx="18" hasCustomPrompt="1"/>
          </p:nvPr>
        </p:nvSpPr>
        <p:spPr>
          <a:xfrm>
            <a:off x="4511040" y="4295932"/>
            <a:ext cx="2921000" cy="346362"/>
          </a:xfrm>
          <a:prstGeom prst="rect">
            <a:avLst/>
          </a:prstGeom>
        </p:spPr>
        <p:txBody>
          <a:bodyPr lIns="0" anchor="ctr" anchorCtr="0">
            <a:noAutofit/>
          </a:bodyPr>
          <a:lstStyle>
            <a:lvl1pPr>
              <a:defRPr lang="en-US" sz="12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20" name="Text Placeholder 14">
            <a:extLst>
              <a:ext uri="{FF2B5EF4-FFF2-40B4-BE49-F238E27FC236}">
                <a16:creationId xmlns:a16="http://schemas.microsoft.com/office/drawing/2014/main" id="{FD15F4F2-4CC2-C540-B48A-D28D4498D7E0}"/>
              </a:ext>
            </a:extLst>
          </p:cNvPr>
          <p:cNvSpPr>
            <a:spLocks noGrp="1"/>
          </p:cNvSpPr>
          <p:nvPr>
            <p:ph type="body" sz="quarter" idx="19" hasCustomPrompt="1"/>
          </p:nvPr>
        </p:nvSpPr>
        <p:spPr>
          <a:xfrm>
            <a:off x="8432800" y="4295932"/>
            <a:ext cx="2921000" cy="346362"/>
          </a:xfrm>
          <a:prstGeom prst="rect">
            <a:avLst/>
          </a:prstGeom>
        </p:spPr>
        <p:txBody>
          <a:bodyPr lIns="0" anchor="ctr" anchorCtr="0">
            <a:noAutofit/>
          </a:bodyPr>
          <a:lstStyle>
            <a:lvl1pPr>
              <a:defRPr lang="en-US" sz="12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21" name="Title 1">
            <a:extLst>
              <a:ext uri="{FF2B5EF4-FFF2-40B4-BE49-F238E27FC236}">
                <a16:creationId xmlns:a16="http://schemas.microsoft.com/office/drawing/2014/main" id="{46D0F712-C6A0-214E-96F9-3D39EA25779E}"/>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 </a:t>
            </a:r>
          </a:p>
        </p:txBody>
      </p:sp>
      <p:sp>
        <p:nvSpPr>
          <p:cNvPr id="22" name="Text Placeholder 9">
            <a:extLst>
              <a:ext uri="{FF2B5EF4-FFF2-40B4-BE49-F238E27FC236}">
                <a16:creationId xmlns:a16="http://schemas.microsoft.com/office/drawing/2014/main" id="{236C0EBB-9670-4942-BEDB-CEBB942FD1E6}"/>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268276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Text and Call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CD0013-6957-4E10-ACDF-0A174541DB11}"/>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4" name="Text Placeholder 9">
            <a:extLst>
              <a:ext uri="{FF2B5EF4-FFF2-40B4-BE49-F238E27FC236}">
                <a16:creationId xmlns:a16="http://schemas.microsoft.com/office/drawing/2014/main" id="{94B81841-E285-4415-B5C2-3A8CB45EC1B5}"/>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5" name="Text Placeholder 14">
            <a:extLst>
              <a:ext uri="{FF2B5EF4-FFF2-40B4-BE49-F238E27FC236}">
                <a16:creationId xmlns:a16="http://schemas.microsoft.com/office/drawing/2014/main" id="{8EA02A84-3A7C-497A-AFB4-8CEE4D580C41}"/>
              </a:ext>
            </a:extLst>
          </p:cNvPr>
          <p:cNvSpPr>
            <a:spLocks noGrp="1"/>
          </p:cNvSpPr>
          <p:nvPr>
            <p:ph type="body" sz="quarter" idx="14" hasCustomPrompt="1"/>
          </p:nvPr>
        </p:nvSpPr>
        <p:spPr>
          <a:xfrm>
            <a:off x="912423" y="2565659"/>
            <a:ext cx="4572000" cy="2807619"/>
          </a:xfrm>
          <a:prstGeom prst="rect">
            <a:avLst/>
          </a:prstGeom>
        </p:spPr>
        <p:txBody>
          <a:bodyPr lIns="0">
            <a:noAutofit/>
          </a:bodyPr>
          <a:lstStyle>
            <a:lvl1pPr>
              <a:defRPr lang="en-US" sz="16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7" name="Text Placeholder 14">
            <a:extLst>
              <a:ext uri="{FF2B5EF4-FFF2-40B4-BE49-F238E27FC236}">
                <a16:creationId xmlns:a16="http://schemas.microsoft.com/office/drawing/2014/main" id="{B06355D8-479E-4E65-890C-88BB50200A54}"/>
              </a:ext>
            </a:extLst>
          </p:cNvPr>
          <p:cNvSpPr>
            <a:spLocks noGrp="1"/>
          </p:cNvSpPr>
          <p:nvPr>
            <p:ph type="body" sz="quarter" idx="17" hasCustomPrompt="1"/>
          </p:nvPr>
        </p:nvSpPr>
        <p:spPr>
          <a:xfrm>
            <a:off x="912422" y="1998462"/>
            <a:ext cx="4572001" cy="463772"/>
          </a:xfrm>
          <a:prstGeom prst="rect">
            <a:avLst/>
          </a:prstGeom>
        </p:spPr>
        <p:txBody>
          <a:bodyPr lIns="0" anchor="ctr" anchorCtr="0">
            <a:noAutofit/>
          </a:bodyPr>
          <a:lstStyle>
            <a:lvl1pPr>
              <a:defRPr lang="en-US" sz="16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9" name="Text Placeholder 14">
            <a:extLst>
              <a:ext uri="{FF2B5EF4-FFF2-40B4-BE49-F238E27FC236}">
                <a16:creationId xmlns:a16="http://schemas.microsoft.com/office/drawing/2014/main" id="{94F5B5D6-F7E6-4E99-9C37-980EE95C70C6}"/>
              </a:ext>
            </a:extLst>
          </p:cNvPr>
          <p:cNvSpPr>
            <a:spLocks noGrp="1"/>
          </p:cNvSpPr>
          <p:nvPr>
            <p:ph type="body" sz="quarter" idx="18" hasCustomPrompt="1"/>
          </p:nvPr>
        </p:nvSpPr>
        <p:spPr>
          <a:xfrm>
            <a:off x="6086777" y="2567211"/>
            <a:ext cx="4572000" cy="2806068"/>
          </a:xfrm>
          <a:prstGeom prst="rect">
            <a:avLst/>
          </a:prstGeom>
        </p:spPr>
        <p:txBody>
          <a:bodyPr lIns="0">
            <a:noAutofit/>
          </a:bodyPr>
          <a:lstStyle>
            <a:lvl1pPr>
              <a:defRPr lang="en-US" sz="16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0" name="Text Placeholder 14">
            <a:extLst>
              <a:ext uri="{FF2B5EF4-FFF2-40B4-BE49-F238E27FC236}">
                <a16:creationId xmlns:a16="http://schemas.microsoft.com/office/drawing/2014/main" id="{E7E7A8C1-C0EE-4104-92AE-FD78EB915B38}"/>
              </a:ext>
            </a:extLst>
          </p:cNvPr>
          <p:cNvSpPr>
            <a:spLocks noGrp="1"/>
          </p:cNvSpPr>
          <p:nvPr>
            <p:ph type="body" sz="quarter" idx="19" hasCustomPrompt="1"/>
          </p:nvPr>
        </p:nvSpPr>
        <p:spPr>
          <a:xfrm>
            <a:off x="6096000" y="1998462"/>
            <a:ext cx="4562777" cy="463772"/>
          </a:xfrm>
          <a:prstGeom prst="rect">
            <a:avLst/>
          </a:prstGeom>
        </p:spPr>
        <p:txBody>
          <a:bodyPr lIns="0" anchor="ctr" anchorCtr="0">
            <a:noAutofit/>
          </a:bodyPr>
          <a:lstStyle>
            <a:lvl1pPr>
              <a:defRPr lang="en-US" sz="16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3" name="Text Placeholder 12">
            <a:extLst>
              <a:ext uri="{FF2B5EF4-FFF2-40B4-BE49-F238E27FC236}">
                <a16:creationId xmlns:a16="http://schemas.microsoft.com/office/drawing/2014/main" id="{2ABC823C-A886-443D-8C7F-CAE3853EF1DC}"/>
              </a:ext>
            </a:extLst>
          </p:cNvPr>
          <p:cNvSpPr>
            <a:spLocks noGrp="1"/>
          </p:cNvSpPr>
          <p:nvPr>
            <p:ph type="body" sz="quarter" idx="20" hasCustomPrompt="1"/>
          </p:nvPr>
        </p:nvSpPr>
        <p:spPr>
          <a:xfrm>
            <a:off x="912814" y="5570538"/>
            <a:ext cx="9745964" cy="341312"/>
          </a:xfrm>
          <a:prstGeom prst="rect">
            <a:avLst/>
          </a:prstGeom>
          <a:solidFill>
            <a:schemeClr val="tx2"/>
          </a:solidFill>
          <a:ln>
            <a:noFill/>
          </a:ln>
        </p:spPr>
        <p:txBody>
          <a:bodyPr>
            <a:normAutofit/>
          </a:bodyPr>
          <a:lstStyle>
            <a:lvl1pPr algn="ctr">
              <a:defRPr sz="1600" b="0">
                <a:solidFill>
                  <a:schemeClr val="bg1"/>
                </a:solidFill>
                <a:latin typeface="Arial Black" panose="020B0A040201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0003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2 Text Column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CD0013-6957-4E10-ACDF-0A174541DB11}"/>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 </a:t>
            </a:r>
          </a:p>
        </p:txBody>
      </p:sp>
      <p:sp>
        <p:nvSpPr>
          <p:cNvPr id="4" name="Text Placeholder 9">
            <a:extLst>
              <a:ext uri="{FF2B5EF4-FFF2-40B4-BE49-F238E27FC236}">
                <a16:creationId xmlns:a16="http://schemas.microsoft.com/office/drawing/2014/main" id="{94B81841-E285-4415-B5C2-3A8CB45EC1B5}"/>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5" name="Text Placeholder 14">
            <a:extLst>
              <a:ext uri="{FF2B5EF4-FFF2-40B4-BE49-F238E27FC236}">
                <a16:creationId xmlns:a16="http://schemas.microsoft.com/office/drawing/2014/main" id="{8EA02A84-3A7C-497A-AFB4-8CEE4D580C41}"/>
              </a:ext>
            </a:extLst>
          </p:cNvPr>
          <p:cNvSpPr>
            <a:spLocks noGrp="1"/>
          </p:cNvSpPr>
          <p:nvPr>
            <p:ph type="body" sz="quarter" idx="14" hasCustomPrompt="1"/>
          </p:nvPr>
        </p:nvSpPr>
        <p:spPr>
          <a:xfrm>
            <a:off x="912423" y="2565659"/>
            <a:ext cx="4572000" cy="2807619"/>
          </a:xfrm>
          <a:prstGeom prst="rect">
            <a:avLst/>
          </a:prstGeom>
        </p:spPr>
        <p:txBody>
          <a:bodyPr lIns="0">
            <a:noAutofit/>
          </a:bodyPr>
          <a:lstStyle>
            <a:lvl1pPr>
              <a:defRPr lang="en-US" sz="16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7" name="Text Placeholder 14">
            <a:extLst>
              <a:ext uri="{FF2B5EF4-FFF2-40B4-BE49-F238E27FC236}">
                <a16:creationId xmlns:a16="http://schemas.microsoft.com/office/drawing/2014/main" id="{B06355D8-479E-4E65-890C-88BB50200A54}"/>
              </a:ext>
            </a:extLst>
          </p:cNvPr>
          <p:cNvSpPr>
            <a:spLocks noGrp="1"/>
          </p:cNvSpPr>
          <p:nvPr>
            <p:ph type="body" sz="quarter" idx="17" hasCustomPrompt="1"/>
          </p:nvPr>
        </p:nvSpPr>
        <p:spPr>
          <a:xfrm>
            <a:off x="912422" y="1998462"/>
            <a:ext cx="4572001" cy="463772"/>
          </a:xfrm>
          <a:prstGeom prst="rect">
            <a:avLst/>
          </a:prstGeom>
          <a:solidFill>
            <a:schemeClr val="tx2"/>
          </a:solidFill>
        </p:spPr>
        <p:txBody>
          <a:bodyPr lIns="0" anchor="ctr" anchorCtr="0">
            <a:noAutofit/>
          </a:bodyPr>
          <a:lstStyle>
            <a:lvl1pPr algn="ctr">
              <a:defRPr lang="en-US" sz="1400" b="1" i="0" kern="1200" dirty="0" smtClean="0">
                <a:solidFill>
                  <a:schemeClr val="bg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9" name="Text Placeholder 14">
            <a:extLst>
              <a:ext uri="{FF2B5EF4-FFF2-40B4-BE49-F238E27FC236}">
                <a16:creationId xmlns:a16="http://schemas.microsoft.com/office/drawing/2014/main" id="{94F5B5D6-F7E6-4E99-9C37-980EE95C70C6}"/>
              </a:ext>
            </a:extLst>
          </p:cNvPr>
          <p:cNvSpPr>
            <a:spLocks noGrp="1"/>
          </p:cNvSpPr>
          <p:nvPr>
            <p:ph type="body" sz="quarter" idx="18" hasCustomPrompt="1"/>
          </p:nvPr>
        </p:nvSpPr>
        <p:spPr>
          <a:xfrm>
            <a:off x="6086777" y="2567211"/>
            <a:ext cx="4572000" cy="2806068"/>
          </a:xfrm>
          <a:prstGeom prst="rect">
            <a:avLst/>
          </a:prstGeom>
        </p:spPr>
        <p:txBody>
          <a:bodyPr lIns="0">
            <a:noAutofit/>
          </a:bodyPr>
          <a:lstStyle>
            <a:lvl1pPr>
              <a:defRPr lang="en-US" sz="16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0" name="Text Placeholder 14">
            <a:extLst>
              <a:ext uri="{FF2B5EF4-FFF2-40B4-BE49-F238E27FC236}">
                <a16:creationId xmlns:a16="http://schemas.microsoft.com/office/drawing/2014/main" id="{E7E7A8C1-C0EE-4104-92AE-FD78EB915B38}"/>
              </a:ext>
            </a:extLst>
          </p:cNvPr>
          <p:cNvSpPr>
            <a:spLocks noGrp="1"/>
          </p:cNvSpPr>
          <p:nvPr>
            <p:ph type="body" sz="quarter" idx="19" hasCustomPrompt="1"/>
          </p:nvPr>
        </p:nvSpPr>
        <p:spPr>
          <a:xfrm>
            <a:off x="6096000" y="1998462"/>
            <a:ext cx="4562777" cy="463772"/>
          </a:xfrm>
          <a:prstGeom prst="rect">
            <a:avLst/>
          </a:prstGeom>
          <a:solidFill>
            <a:schemeClr val="tx2"/>
          </a:solidFill>
        </p:spPr>
        <p:txBody>
          <a:bodyPr lIns="0" anchor="ctr" anchorCtr="0">
            <a:noAutofit/>
          </a:bodyPr>
          <a:lstStyle>
            <a:lvl1pPr algn="ctr">
              <a:defRPr lang="en-US" sz="1400" b="1" i="0" kern="1200" dirty="0" smtClean="0">
                <a:solidFill>
                  <a:schemeClr val="bg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Tree>
    <p:extLst>
      <p:ext uri="{BB962C8B-B14F-4D97-AF65-F5344CB8AC3E}">
        <p14:creationId xmlns:p14="http://schemas.microsoft.com/office/powerpoint/2010/main" val="347087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D361AC-9000-5044-8422-BEEF66EC2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FE7FC2-BE33-3541-B1A6-8141782BBD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B6C719CE-3F82-EC44-BED0-BAAF365FFF41}"/>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284061" y="6034186"/>
            <a:ext cx="1961834" cy="673545"/>
          </a:xfrm>
          <a:prstGeom prst="rect">
            <a:avLst/>
          </a:prstGeom>
        </p:spPr>
      </p:pic>
      <p:sp>
        <p:nvSpPr>
          <p:cNvPr id="8" name="Rectangle 7">
            <a:extLst>
              <a:ext uri="{FF2B5EF4-FFF2-40B4-BE49-F238E27FC236}">
                <a16:creationId xmlns:a16="http://schemas.microsoft.com/office/drawing/2014/main" id="{94B0CCE8-5055-2549-A9E0-7BFF112F8F6C}"/>
              </a:ext>
            </a:extLst>
          </p:cNvPr>
          <p:cNvSpPr/>
          <p:nvPr userDrawn="1"/>
        </p:nvSpPr>
        <p:spPr>
          <a:xfrm>
            <a:off x="0" y="6782158"/>
            <a:ext cx="12192000" cy="853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8C1CA080-6E59-4EFB-9165-91FE0ACCB953}"/>
              </a:ext>
            </a:extLst>
          </p:cNvPr>
          <p:cNvSpPr txBox="1">
            <a:spLocks/>
          </p:cNvSpPr>
          <p:nvPr userDrawn="1"/>
        </p:nvSpPr>
        <p:spPr>
          <a:xfrm>
            <a:off x="7713167" y="6541968"/>
            <a:ext cx="4182346" cy="58338"/>
          </a:xfrm>
          <a:prstGeom prst="rect">
            <a:avLst/>
          </a:prstGeom>
        </p:spPr>
        <p:txBody>
          <a:bodyPr vert="horz" lIns="0" tIns="45713" rIns="0" bIns="45713" rtlCol="0" anchor="ctr"/>
          <a:lstStyle>
            <a:defPPr>
              <a:defRPr lang="en-US"/>
            </a:defPPr>
            <a:lvl1pPr marL="0" algn="r" defTabSz="457118" rtl="0" eaLnBrk="1" latinLnBrk="0" hangingPunct="1">
              <a:defRPr sz="1200" b="0" i="0" kern="1200">
                <a:solidFill>
                  <a:schemeClr val="tx1"/>
                </a:solidFill>
                <a:latin typeface="Bebas Neue" charset="0"/>
                <a:ea typeface="Bebas Neue" charset="0"/>
                <a:cs typeface="Bebas Neue" charset="0"/>
              </a:defRPr>
            </a:lvl1pPr>
            <a:lvl2pPr marL="457118" algn="l" defTabSz="457118" rtl="0" eaLnBrk="1" latinLnBrk="0" hangingPunct="1">
              <a:defRPr sz="1800" kern="1200">
                <a:solidFill>
                  <a:schemeClr val="tx1"/>
                </a:solidFill>
                <a:latin typeface="+mn-lt"/>
                <a:ea typeface="+mn-ea"/>
                <a:cs typeface="+mn-cs"/>
              </a:defRPr>
            </a:lvl2pPr>
            <a:lvl3pPr marL="914243" algn="l" defTabSz="457118" rtl="0" eaLnBrk="1" latinLnBrk="0" hangingPunct="1">
              <a:defRPr sz="1800" kern="1200">
                <a:solidFill>
                  <a:schemeClr val="tx1"/>
                </a:solidFill>
                <a:latin typeface="+mn-lt"/>
                <a:ea typeface="+mn-ea"/>
                <a:cs typeface="+mn-cs"/>
              </a:defRPr>
            </a:lvl3pPr>
            <a:lvl4pPr marL="1371362" algn="l" defTabSz="457118" rtl="0" eaLnBrk="1" latinLnBrk="0" hangingPunct="1">
              <a:defRPr sz="1800" kern="1200">
                <a:solidFill>
                  <a:schemeClr val="tx1"/>
                </a:solidFill>
                <a:latin typeface="+mn-lt"/>
                <a:ea typeface="+mn-ea"/>
                <a:cs typeface="+mn-cs"/>
              </a:defRPr>
            </a:lvl4pPr>
            <a:lvl5pPr marL="1828484" algn="l" defTabSz="457118" rtl="0" eaLnBrk="1" latinLnBrk="0" hangingPunct="1">
              <a:defRPr sz="1800" kern="1200">
                <a:solidFill>
                  <a:schemeClr val="tx1"/>
                </a:solidFill>
                <a:latin typeface="+mn-lt"/>
                <a:ea typeface="+mn-ea"/>
                <a:cs typeface="+mn-cs"/>
              </a:defRPr>
            </a:lvl5pPr>
            <a:lvl6pPr marL="2285601" algn="l" defTabSz="457118" rtl="0" eaLnBrk="1" latinLnBrk="0" hangingPunct="1">
              <a:defRPr sz="1800" kern="1200">
                <a:solidFill>
                  <a:schemeClr val="tx1"/>
                </a:solidFill>
                <a:latin typeface="+mn-lt"/>
                <a:ea typeface="+mn-ea"/>
                <a:cs typeface="+mn-cs"/>
              </a:defRPr>
            </a:lvl6pPr>
            <a:lvl7pPr marL="2742719" algn="l" defTabSz="457118" rtl="0" eaLnBrk="1" latinLnBrk="0" hangingPunct="1">
              <a:defRPr sz="1800" kern="1200">
                <a:solidFill>
                  <a:schemeClr val="tx1"/>
                </a:solidFill>
                <a:latin typeface="+mn-lt"/>
                <a:ea typeface="+mn-ea"/>
                <a:cs typeface="+mn-cs"/>
              </a:defRPr>
            </a:lvl7pPr>
            <a:lvl8pPr marL="3199840" algn="l" defTabSz="457118" rtl="0" eaLnBrk="1" latinLnBrk="0" hangingPunct="1">
              <a:defRPr sz="1800" kern="1200">
                <a:solidFill>
                  <a:schemeClr val="tx1"/>
                </a:solidFill>
                <a:latin typeface="+mn-lt"/>
                <a:ea typeface="+mn-ea"/>
                <a:cs typeface="+mn-cs"/>
              </a:defRPr>
            </a:lvl8pPr>
            <a:lvl9pPr marL="3656960" algn="l" defTabSz="457118" rtl="0" eaLnBrk="1" latinLnBrk="0" hangingPunct="1">
              <a:defRPr sz="1800" kern="1200">
                <a:solidFill>
                  <a:schemeClr val="tx1"/>
                </a:solidFill>
                <a:latin typeface="+mn-lt"/>
                <a:ea typeface="+mn-ea"/>
                <a:cs typeface="+mn-cs"/>
              </a:defRPr>
            </a:lvl9pPr>
          </a:lstStyle>
          <a:p>
            <a:r>
              <a:rPr lang="en-US" sz="700" dirty="0">
                <a:solidFill>
                  <a:srgbClr val="074B58"/>
                </a:solidFill>
                <a:latin typeface="Arial" panose="020B0604020202020204" pitchFamily="34" charset="0"/>
                <a:cs typeface="Arial" panose="020B0604020202020204" pitchFamily="34" charset="0"/>
              </a:rPr>
              <a:t>EVOQUA WATER TECHNOLOGIES - CONFIDENTIAL |  </a:t>
            </a:r>
            <a:fld id="{28DA9E9A-9A0B-274A-A83A-4059892AD20A}" type="slidenum">
              <a:rPr lang="en-US" sz="700" smtClean="0">
                <a:solidFill>
                  <a:srgbClr val="074B58"/>
                </a:solidFill>
                <a:latin typeface="Arial" panose="020B0604020202020204" pitchFamily="34" charset="0"/>
                <a:cs typeface="Arial" panose="020B0604020202020204" pitchFamily="34" charset="0"/>
              </a:rPr>
              <a:pPr/>
              <a:t>‹#›</a:t>
            </a:fld>
            <a:endParaRPr lang="en-US" sz="700" dirty="0">
              <a:solidFill>
                <a:srgbClr val="074B5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82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8" r:id="rId4"/>
    <p:sldLayoutId id="2147483665" r:id="rId5"/>
    <p:sldLayoutId id="2147483666" r:id="rId6"/>
    <p:sldLayoutId id="2147483662" r:id="rId7"/>
    <p:sldLayoutId id="2147483669" r:id="rId8"/>
    <p:sldLayoutId id="2147483670" r:id="rId9"/>
    <p:sldLayoutId id="2147483663" r:id="rId10"/>
    <p:sldLayoutId id="2147483655" r:id="rId11"/>
    <p:sldLayoutId id="2147483667"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800" kern="1200">
          <a:solidFill>
            <a:schemeClr val="tx1"/>
          </a:solidFill>
          <a:latin typeface="+mn-lt"/>
          <a:ea typeface="+mn-ea"/>
          <a:cs typeface="+mn-cs"/>
        </a:defRPr>
      </a:lvl1pPr>
      <a:lvl2pPr marL="164592" indent="-164592" algn="l" defTabSz="914400" rtl="0" eaLnBrk="1" latinLnBrk="0" hangingPunct="1">
        <a:lnSpc>
          <a:spcPct val="100000"/>
        </a:lnSpc>
        <a:spcBef>
          <a:spcPts val="500"/>
        </a:spcBef>
        <a:spcAft>
          <a:spcPts val="0"/>
        </a:spcAft>
        <a:buFont typeface="Arial" panose="020B0604020202020204" pitchFamily="34" charset="0"/>
        <a:buChar char="•"/>
        <a:defRPr sz="1600" kern="1200">
          <a:solidFill>
            <a:schemeClr val="tx1"/>
          </a:solidFill>
          <a:latin typeface="+mn-lt"/>
          <a:ea typeface="+mn-ea"/>
          <a:cs typeface="+mn-cs"/>
        </a:defRPr>
      </a:lvl2pPr>
      <a:lvl3pPr marL="347472" indent="-164592" algn="l" defTabSz="914400" rtl="0" eaLnBrk="1" latinLnBrk="0" hangingPunct="1">
        <a:lnSpc>
          <a:spcPct val="100000"/>
        </a:lnSpc>
        <a:spcBef>
          <a:spcPts val="500"/>
        </a:spcBef>
        <a:spcAft>
          <a:spcPts val="0"/>
        </a:spcAft>
        <a:buFont typeface="System Font Regular"/>
        <a:buChar char="-"/>
        <a:defRPr sz="1600" kern="1200">
          <a:solidFill>
            <a:schemeClr val="tx1"/>
          </a:solidFill>
          <a:latin typeface="+mn-lt"/>
          <a:ea typeface="+mn-ea"/>
          <a:cs typeface="+mn-cs"/>
        </a:defRPr>
      </a:lvl3pPr>
      <a:lvl4pPr marL="530352" indent="-164592" algn="l" defTabSz="914400" rtl="0" eaLnBrk="1" latinLnBrk="0" hangingPunct="1">
        <a:lnSpc>
          <a:spcPct val="100000"/>
        </a:lnSpc>
        <a:spcBef>
          <a:spcPts val="500"/>
        </a:spcBef>
        <a:spcAft>
          <a:spcPts val="0"/>
        </a:spcAft>
        <a:buFont typeface="Arial" panose="020B0604020202020204" pitchFamily="34" charset="0"/>
        <a:buChar char="•"/>
        <a:defRPr sz="1400" kern="1200">
          <a:solidFill>
            <a:schemeClr val="tx1"/>
          </a:solidFill>
          <a:latin typeface="+mn-lt"/>
          <a:ea typeface="+mn-ea"/>
          <a:cs typeface="+mn-cs"/>
        </a:defRPr>
      </a:lvl4pPr>
      <a:lvl5pPr marL="694944" indent="-164592" algn="l" defTabSz="914400" rtl="0" eaLnBrk="1" latinLnBrk="0" hangingPunct="1">
        <a:lnSpc>
          <a:spcPct val="100000"/>
        </a:lnSpc>
        <a:spcBef>
          <a:spcPts val="500"/>
        </a:spcBef>
        <a:spcAft>
          <a:spcPts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compliance@Evoqua.com" TargetMode="External"/><Relationship Id="rId2" Type="http://schemas.openxmlformats.org/officeDocument/2006/relationships/hyperlink" Target="https://secure.ethicspoint.com/domain/media/en/gui/39394/index.html"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8">
            <a:extLst>
              <a:ext uri="{FF2B5EF4-FFF2-40B4-BE49-F238E27FC236}">
                <a16:creationId xmlns:a16="http://schemas.microsoft.com/office/drawing/2014/main" id="{B2B96CB5-84DA-0644-8E13-55CA9B5E02BA}"/>
              </a:ext>
            </a:extLst>
          </p:cNvPr>
          <p:cNvSpPr>
            <a:spLocks noGrp="1"/>
          </p:cNvSpPr>
          <p:nvPr>
            <p:ph type="subTitle" idx="1"/>
          </p:nvPr>
        </p:nvSpPr>
        <p:spPr>
          <a:xfrm>
            <a:off x="6612326" y="2521383"/>
            <a:ext cx="5084374" cy="907617"/>
          </a:xfrm>
        </p:spPr>
        <p:txBody>
          <a:bodyPr>
            <a:normAutofit/>
          </a:bodyPr>
          <a:lstStyle/>
          <a:p>
            <a:r>
              <a:rPr lang="zh-CN"/>
              <a:t>供应商行为规范</a:t>
            </a:r>
          </a:p>
        </p:txBody>
      </p:sp>
    </p:spTree>
    <p:extLst>
      <p:ext uri="{BB962C8B-B14F-4D97-AF65-F5344CB8AC3E}">
        <p14:creationId xmlns:p14="http://schemas.microsoft.com/office/powerpoint/2010/main" val="172378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CFDE07DA-0F7D-45C4-843F-6AFB7B36A9CE}"/>
              </a:ext>
            </a:extLst>
          </p:cNvPr>
          <p:cNvGraphicFramePr>
            <a:graphicFrameLocks noGrp="1"/>
          </p:cNvGraphicFramePr>
          <p:nvPr>
            <p:ph type="pic" sz="quarter" idx="4294967295"/>
            <p:extLst>
              <p:ext uri="{D42A27DB-BD31-4B8C-83A1-F6EECF244321}">
                <p14:modId xmlns:p14="http://schemas.microsoft.com/office/powerpoint/2010/main" val="3226278146"/>
              </p:ext>
            </p:extLst>
          </p:nvPr>
        </p:nvGraphicFramePr>
        <p:xfrm>
          <a:off x="0" y="0"/>
          <a:ext cx="12192000" cy="5921406"/>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271717778"/>
                    </a:ext>
                  </a:extLst>
                </a:gridCol>
                <a:gridCol w="6096000">
                  <a:extLst>
                    <a:ext uri="{9D8B030D-6E8A-4147-A177-3AD203B41FA5}">
                      <a16:colId xmlns:a16="http://schemas.microsoft.com/office/drawing/2014/main" val="482366983"/>
                    </a:ext>
                  </a:extLst>
                </a:gridCol>
              </a:tblGrid>
              <a:tr h="420455">
                <a:tc>
                  <a:txBody>
                    <a:bodyPr/>
                    <a:lstStyle/>
                    <a:p>
                      <a:r>
                        <a:rPr lang="zh-CN"/>
                        <a:t>道德规范</a:t>
                      </a:r>
                    </a:p>
                  </a:txBody>
                  <a:tcPr/>
                </a:tc>
                <a:tc>
                  <a:txBody>
                    <a:bodyPr/>
                    <a:lstStyle/>
                    <a:p>
                      <a:endParaRPr lang="en-US" dirty="0"/>
                    </a:p>
                  </a:txBody>
                  <a:tcPr/>
                </a:tc>
                <a:extLst>
                  <a:ext uri="{0D108BD9-81ED-4DB2-BD59-A6C34878D82A}">
                    <a16:rowId xmlns:a16="http://schemas.microsoft.com/office/drawing/2014/main" val="3600100578"/>
                  </a:ext>
                </a:extLst>
              </a:tr>
              <a:tr h="808281">
                <a:tc>
                  <a:txBody>
                    <a:bodyPr/>
                    <a:lstStyle/>
                    <a:p>
                      <a:r>
                        <a:rPr lang="zh-CN" sz="1000" b="1">
                          <a:solidFill>
                            <a:schemeClr val="dk1"/>
                          </a:solidFill>
                          <a:latin typeface="+mn-lt"/>
                          <a:ea typeface="SimSun"/>
                          <a:cs typeface="+mn-cs"/>
                        </a:rPr>
                        <a:t>法律合规</a:t>
                      </a:r>
                    </a:p>
                    <a:p>
                      <a:pPr marL="169863" lvl="1" indent="-169863">
                        <a:buFont typeface="Arial" panose="020B0604020202020204" pitchFamily="34" charset="0"/>
                        <a:buChar char="•"/>
                      </a:pPr>
                      <a:r>
                        <a:rPr lang="zh-CN" sz="1000">
                          <a:solidFill>
                            <a:schemeClr val="dk1"/>
                          </a:solidFill>
                          <a:latin typeface="+mn-lt"/>
                          <a:ea typeface="SimSun"/>
                          <a:cs typeface="+mn-cs"/>
                        </a:rPr>
                        <a:t>除 Evoqua 公司政策适用的情况外，还应遵守相关司法辖区法律法规；在任何情况下都必须避免违反法律。</a:t>
                      </a:r>
                    </a:p>
                  </a:txBody>
                  <a:tcPr>
                    <a:solidFill>
                      <a:srgbClr val="F2F2F2"/>
                    </a:solidFill>
                  </a:tcPr>
                </a:tc>
                <a:tc rowSpan="2">
                  <a:txBody>
                    <a:bodyPr/>
                    <a:lstStyle/>
                    <a:p>
                      <a:r>
                        <a:rPr lang="zh-CN" sz="1000" b="1">
                          <a:solidFill>
                            <a:schemeClr val="dk1"/>
                          </a:solidFill>
                          <a:latin typeface="+mn-lt"/>
                          <a:ea typeface="SimSun"/>
                          <a:cs typeface="+mn-cs"/>
                        </a:rPr>
                        <a:t>公平竞争与反垄断法</a:t>
                      </a:r>
                    </a:p>
                    <a:p>
                      <a:pPr marL="171450" indent="-171450">
                        <a:buFont typeface="Arial" panose="020B0604020202020204" pitchFamily="34" charset="0"/>
                        <a:buChar char="•"/>
                      </a:pPr>
                      <a:r>
                        <a:rPr lang="zh-CN" sz="1000">
                          <a:solidFill>
                            <a:schemeClr val="dk1"/>
                          </a:solidFill>
                          <a:latin typeface="+mn-lt"/>
                          <a:ea typeface="SimSun"/>
                          <a:cs typeface="+mn-cs"/>
                        </a:rPr>
                        <a:t>不得以从竞争对手获得类似信息为目的向 Evoqua 竞争对手泄露 Evoqua 价格、产量、产能、销售额、投标、利润、利润率、成本、分销方式或任何其他决定或影响公司竞争行为的参数。</a:t>
                      </a:r>
                    </a:p>
                    <a:p>
                      <a:pPr marL="171450" indent="-171450">
                        <a:buFont typeface="Arial" panose="020B0604020202020204" pitchFamily="34" charset="0"/>
                        <a:buChar char="•"/>
                      </a:pPr>
                      <a:r>
                        <a:rPr lang="zh-CN" sz="1000">
                          <a:solidFill>
                            <a:schemeClr val="dk1"/>
                          </a:solidFill>
                          <a:latin typeface="+mn-lt"/>
                          <a:ea typeface="SimSun"/>
                          <a:cs typeface="+mn-cs"/>
                        </a:rPr>
                        <a:t>不得通过与 Evoqua 竞争对手签订协议来禁止竞争、限制与供应商的交易、提交虚假投标报价或分割客户、市场、区域或生产计划，或对公司采购商收取的转售价格产生任何影响，或试图让他们限制 Evoqua 供应商品的进出口。</a:t>
                      </a:r>
                    </a:p>
                    <a:p>
                      <a:pPr marL="171450" indent="-171450">
                        <a:buFont typeface="Arial" panose="020B0604020202020204" pitchFamily="34" charset="0"/>
                        <a:buChar char="•"/>
                      </a:pPr>
                      <a:r>
                        <a:rPr lang="zh-CN" sz="1000">
                          <a:solidFill>
                            <a:schemeClr val="dk1"/>
                          </a:solidFill>
                          <a:latin typeface="+mn-lt"/>
                          <a:ea typeface="SimSun"/>
                          <a:cs typeface="+mn-cs"/>
                        </a:rPr>
                        <a:t>不得通过工业间谍活动、贿赂、盗窃或电子窃听获取竞争情报，或故意传播有关竞争对手或其产品或服务的虚假信息。</a:t>
                      </a:r>
                    </a:p>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982203615"/>
                  </a:ext>
                </a:extLst>
              </a:tr>
              <a:tr h="1924676">
                <a:tc>
                  <a:txBody>
                    <a:bodyPr/>
                    <a:lstStyle/>
                    <a:p>
                      <a:r>
                        <a:rPr lang="zh-CN" sz="1000" b="1">
                          <a:solidFill>
                            <a:schemeClr val="dk1"/>
                          </a:solidFill>
                          <a:latin typeface="+mn-lt"/>
                          <a:ea typeface="SimSun"/>
                          <a:cs typeface="+mn-cs"/>
                        </a:rPr>
                        <a:t>禁止贿赂和腐败</a:t>
                      </a:r>
                    </a:p>
                    <a:p>
                      <a:pPr marL="169863" lvl="1" indent="-169863">
                        <a:buFont typeface="Arial" panose="020B0604020202020204" pitchFamily="34" charset="0"/>
                        <a:buChar char="•"/>
                      </a:pPr>
                      <a:r>
                        <a:rPr lang="zh-CN" sz="1000">
                          <a:solidFill>
                            <a:schemeClr val="dk1"/>
                          </a:solidFill>
                          <a:latin typeface="+mn-lt"/>
                          <a:ea typeface="SimSun"/>
                          <a:cs typeface="+mn-cs"/>
                        </a:rPr>
                        <a:t>不得以影响政府行为或获取不正当利益为目的，直接或间接向政府官员或任何私人商业实体或个人提供、承诺、赠与或授权提供金钱或任何其他有价物。</a:t>
                      </a:r>
                    </a:p>
                    <a:p>
                      <a:pPr marL="169863" lvl="1" indent="-169863">
                        <a:buFont typeface="Arial" panose="020B0604020202020204" pitchFamily="34" charset="0"/>
                        <a:buChar char="•"/>
                      </a:pPr>
                      <a:r>
                        <a:rPr lang="zh-CN" sz="1000">
                          <a:solidFill>
                            <a:schemeClr val="dk1"/>
                          </a:solidFill>
                          <a:latin typeface="+mn-lt"/>
                          <a:ea typeface="SimSun"/>
                          <a:cs typeface="+mn-cs"/>
                        </a:rPr>
                        <a:t>如果情况表明所提供的全部或部分金钱或任何有价物可能直接或间接转给以下任何一方，则不得间接（例如，通过顾问、代理人、中介或其他第三方）将金钱或任何有价物：(i) 提供给政府官员以影响官方行为或获取不正当优势，或 (ii) 提供给私人商业交易对手以换取商业交易中的不公平优势。</a:t>
                      </a:r>
                    </a:p>
                  </a:txBody>
                  <a:tcPr>
                    <a:solidFill>
                      <a:srgbClr val="F2F2F2"/>
                    </a:solidFill>
                  </a:tcPr>
                </a:tc>
                <a:tc vMerge="1">
                  <a:txBody>
                    <a:bodyPr/>
                    <a:lstStyle/>
                    <a:p>
                      <a:endParaRPr lang="en-US" sz="1100" kern="1200" dirty="0">
                        <a:solidFill>
                          <a:schemeClr val="dk1"/>
                        </a:solidFill>
                        <a:effectLst/>
                        <a:latin typeface="+mn-lt"/>
                        <a:ea typeface="+mn-ea"/>
                        <a:cs typeface="+mn-cs"/>
                      </a:endParaRPr>
                    </a:p>
                  </a:txBody>
                  <a:tcPr/>
                </a:tc>
                <a:extLst>
                  <a:ext uri="{0D108BD9-81ED-4DB2-BD59-A6C34878D82A}">
                    <a16:rowId xmlns:a16="http://schemas.microsoft.com/office/drawing/2014/main" val="2313989778"/>
                  </a:ext>
                </a:extLst>
              </a:tr>
              <a:tr h="1331440">
                <a:tc>
                  <a:txBody>
                    <a:bodyPr/>
                    <a:lstStyle/>
                    <a:p>
                      <a:r>
                        <a:rPr lang="zh-CN" sz="1000" b="1">
                          <a:solidFill>
                            <a:schemeClr val="dk1"/>
                          </a:solidFill>
                          <a:latin typeface="+mn-lt"/>
                          <a:ea typeface="SimSun"/>
                          <a:cs typeface="+mn-cs"/>
                        </a:rPr>
                        <a:t>利益冲突</a:t>
                      </a:r>
                    </a:p>
                    <a:p>
                      <a:pPr marL="171450" indent="-171450">
                        <a:buFont typeface="Arial" panose="020B0604020202020204" pitchFamily="34" charset="0"/>
                        <a:buChar char="•"/>
                      </a:pPr>
                      <a:r>
                        <a:rPr lang="zh-CN" sz="1000">
                          <a:solidFill>
                            <a:schemeClr val="dk1"/>
                          </a:solidFill>
                          <a:latin typeface="+mn-lt"/>
                          <a:ea typeface="SimSun"/>
                          <a:cs typeface="+mn-cs"/>
                        </a:rPr>
                        <a:t>避免在与 Evoqua 开展的所有合作中发生利益冲突，并确保所有分包商都规避这种情况。当供应商在开展 Evoqua 业务过程中遇到相互竞争的专业或个人利益时，可能会产生利益冲突。任何和所有冲突都必须在签订合同时或发生冲突时向本公司披露。</a:t>
                      </a:r>
                    </a:p>
                  </a:txBody>
                  <a:tcPr>
                    <a:solidFill>
                      <a:srgbClr val="F2F2F2"/>
                    </a:solidFill>
                  </a:tcPr>
                </a:tc>
                <a:tc>
                  <a:txBody>
                    <a:bodyPr/>
                    <a:lstStyle/>
                    <a:p>
                      <a:r>
                        <a:rPr lang="zh-CN" sz="1000" b="1">
                          <a:solidFill>
                            <a:schemeClr val="dk1"/>
                          </a:solidFill>
                          <a:latin typeface="+mn-lt"/>
                          <a:ea typeface="SimSun"/>
                          <a:cs typeface="+mn-cs"/>
                        </a:rPr>
                        <a:t>知识产权</a:t>
                      </a:r>
                    </a:p>
                    <a:p>
                      <a:pPr marL="171450" indent="-171450">
                        <a:buFont typeface="Arial" panose="020B0604020202020204" pitchFamily="34" charset="0"/>
                        <a:buChar char="•"/>
                      </a:pPr>
                      <a:r>
                        <a:rPr lang="zh-CN" sz="1000" b="0">
                          <a:solidFill>
                            <a:schemeClr val="dk1"/>
                          </a:solidFill>
                          <a:latin typeface="+mn-lt"/>
                          <a:ea typeface="SimSun"/>
                          <a:cs typeface="+mn-cs"/>
                        </a:rPr>
                        <a:t>保护并尊重属于 Evoqua 的所有知识产权，包括但不限于 Evoqua 的所有专利、商标、版权、商业秘密、专有技术和其他机密或专有信息。未经公司事先书面授权，供应商无权使用属于 Evoqua 的任何知识产权或其他专有信息。</a:t>
                      </a:r>
                    </a:p>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755784247"/>
                  </a:ext>
                </a:extLst>
              </a:tr>
              <a:tr h="1436554">
                <a:tc>
                  <a:txBody>
                    <a:bodyPr/>
                    <a:lstStyle/>
                    <a:p>
                      <a:r>
                        <a:rPr lang="zh-CN" sz="1000" b="1">
                          <a:solidFill>
                            <a:schemeClr val="dk1"/>
                          </a:solidFill>
                          <a:latin typeface="+mn-lt"/>
                          <a:ea typeface="SimSun"/>
                          <a:cs typeface="+mn-cs"/>
                        </a:rPr>
                        <a:t>隐私</a:t>
                      </a:r>
                    </a:p>
                    <a:p>
                      <a:pPr marL="171450" lvl="0" indent="-171450">
                        <a:buFont typeface="Arial" panose="020B0604020202020204" pitchFamily="34" charset="0"/>
                        <a:buChar char="•"/>
                      </a:pPr>
                      <a:r>
                        <a:rPr lang="zh-CN" sz="1000">
                          <a:solidFill>
                            <a:schemeClr val="dk1"/>
                          </a:solidFill>
                          <a:latin typeface="+mn-lt"/>
                          <a:ea typeface="SimSun"/>
                          <a:cs typeface="+mn-cs"/>
                        </a:rPr>
                        <a:t>本公司致力于保护各方（包括供应商、客户、消费者和员工）个人信息的合理隐私期望。在收集、存储、处理、传递和共享个人信息时，供应商应遵守地区和国际隐私和信息安全法律法规要求。</a:t>
                      </a:r>
                    </a:p>
                    <a:p>
                      <a:pPr marL="171450" indent="-171450" algn="l" rtl="0">
                        <a:buFont typeface="Arial" panose="020B0604020202020204" pitchFamily="34" charset="0"/>
                        <a:buChar char="•"/>
                      </a:pPr>
                      <a:endParaRPr lang="en-US" sz="1000" kern="1200" dirty="0">
                        <a:solidFill>
                          <a:schemeClr val="dk1"/>
                        </a:solidFill>
                        <a:effectLst/>
                        <a:latin typeface="+mn-lt"/>
                        <a:ea typeface="+mn-ea"/>
                        <a:cs typeface="+mn-cs"/>
                      </a:endParaRPr>
                    </a:p>
                  </a:txBody>
                  <a:tcP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sz="1000" b="1" i="0" u="none" strike="noStrike" cap="none" normalizeH="0" baseline="0" noProof="0">
                          <a:ln>
                            <a:noFill/>
                          </a:ln>
                          <a:solidFill>
                            <a:srgbClr val="585958"/>
                          </a:solidFill>
                          <a:uLnTx/>
                          <a:uFillTx/>
                          <a:latin typeface="+mn-lt"/>
                          <a:ea typeface="SimSun"/>
                          <a:cs typeface="+mn-cs"/>
                        </a:rPr>
                        <a:t>负责任的矿产采购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sz="1000" b="0" i="0" u="none" strike="noStrike" cap="none" normalizeH="0" baseline="0" noProof="0">
                          <a:ln>
                            <a:noFill/>
                          </a:ln>
                          <a:solidFill>
                            <a:srgbClr val="585958"/>
                          </a:solidFill>
                          <a:uLnTx/>
                          <a:uFillTx/>
                          <a:latin typeface="+mn-lt"/>
                          <a:ea typeface="SimSun"/>
                          <a:cs typeface="+mn-cs"/>
                        </a:rPr>
                        <a:t>参与者应对其制造的产品中的钽、锡、钨和黄金的采购和产销监管链制定政策并进行尽职调查，以合理确保其采购符合《经济合作与发展组织关于来自受冲突影响和高风险区域的矿石的负责任供应链尽职调查指南》或同等和公认的尽职调查框架。</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70C0"/>
                        </a:solidFill>
                        <a:effectLst/>
                        <a:uLnTx/>
                        <a:uFillTx/>
                        <a:latin typeface="+mn-lt"/>
                        <a:ea typeface="+mn-ea"/>
                        <a:cs typeface="+mn-cs"/>
                      </a:endParaRPr>
                    </a:p>
                  </a:txBody>
                  <a:tcPr>
                    <a:solidFill>
                      <a:srgbClr val="F2F2F2"/>
                    </a:solidFill>
                  </a:tcPr>
                </a:tc>
                <a:extLst>
                  <a:ext uri="{0D108BD9-81ED-4DB2-BD59-A6C34878D82A}">
                    <a16:rowId xmlns:a16="http://schemas.microsoft.com/office/drawing/2014/main" val="173248867"/>
                  </a:ext>
                </a:extLst>
              </a:tr>
            </a:tbl>
          </a:graphicData>
        </a:graphic>
      </p:graphicFrame>
      <p:sp>
        <p:nvSpPr>
          <p:cNvPr id="3" name="TextBox 2"/>
          <p:cNvSpPr txBox="1"/>
          <p:nvPr/>
        </p:nvSpPr>
        <p:spPr>
          <a:xfrm>
            <a:off x="9404804" y="6481476"/>
            <a:ext cx="2543811" cy="20005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rgbClr val="0A3E53"/>
                </a:solidFill>
              </a:rPr>
              <a:t>EVOQUA WATER TECHNOLOGIES  |  2 </a:t>
            </a:r>
          </a:p>
        </p:txBody>
      </p:sp>
    </p:spTree>
    <p:extLst>
      <p:ext uri="{BB962C8B-B14F-4D97-AF65-F5344CB8AC3E}">
        <p14:creationId xmlns:p14="http://schemas.microsoft.com/office/powerpoint/2010/main" val="324436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CFDE07DA-0F7D-45C4-843F-6AFB7B36A9CE}"/>
              </a:ext>
            </a:extLst>
          </p:cNvPr>
          <p:cNvGraphicFramePr>
            <a:graphicFrameLocks noGrp="1"/>
          </p:cNvGraphicFramePr>
          <p:nvPr>
            <p:ph type="pic" sz="quarter" idx="4294967295"/>
            <p:extLst>
              <p:ext uri="{D42A27DB-BD31-4B8C-83A1-F6EECF244321}">
                <p14:modId xmlns:p14="http://schemas.microsoft.com/office/powerpoint/2010/main" val="1506265700"/>
              </p:ext>
            </p:extLst>
          </p:nvPr>
        </p:nvGraphicFramePr>
        <p:xfrm>
          <a:off x="0" y="0"/>
          <a:ext cx="12192000" cy="5696208"/>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271717778"/>
                    </a:ext>
                  </a:extLst>
                </a:gridCol>
                <a:gridCol w="6096000">
                  <a:extLst>
                    <a:ext uri="{9D8B030D-6E8A-4147-A177-3AD203B41FA5}">
                      <a16:colId xmlns:a16="http://schemas.microsoft.com/office/drawing/2014/main" val="482366983"/>
                    </a:ext>
                  </a:extLst>
                </a:gridCol>
              </a:tblGrid>
              <a:tr h="340242">
                <a:tc>
                  <a:txBody>
                    <a:bodyPr/>
                    <a:lstStyle/>
                    <a:p>
                      <a:r>
                        <a:rPr lang="zh-CN"/>
                        <a:t>劳动</a:t>
                      </a:r>
                    </a:p>
                  </a:txBody>
                  <a:tcPr/>
                </a:tc>
                <a:tc>
                  <a:txBody>
                    <a:bodyPr/>
                    <a:lstStyle/>
                    <a:p>
                      <a:r>
                        <a:rPr lang="zh-CN"/>
                        <a:t>环境、卫生与安全</a:t>
                      </a:r>
                    </a:p>
                  </a:txBody>
                  <a:tcPr/>
                </a:tc>
                <a:extLst>
                  <a:ext uri="{0D108BD9-81ED-4DB2-BD59-A6C34878D82A}">
                    <a16:rowId xmlns:a16="http://schemas.microsoft.com/office/drawing/2014/main" val="3600100578"/>
                  </a:ext>
                </a:extLst>
              </a:tr>
              <a:tr h="1194367">
                <a:tc rowSpan="2">
                  <a:txBody>
                    <a:bodyPr/>
                    <a:lstStyle/>
                    <a:p>
                      <a:r>
                        <a:rPr lang="zh-CN" sz="1000" b="1">
                          <a:solidFill>
                            <a:schemeClr val="dk1"/>
                          </a:solidFill>
                          <a:latin typeface="+mn-lt"/>
                          <a:ea typeface="SimSun"/>
                          <a:cs typeface="+mn-cs"/>
                        </a:rPr>
                        <a:t>员工人权</a:t>
                      </a:r>
                    </a:p>
                    <a:p>
                      <a:pPr marL="171450" indent="-171450">
                        <a:buFont typeface="Arial" panose="020B0604020202020204" pitchFamily="34" charset="0"/>
                        <a:buChar char="•"/>
                      </a:pPr>
                      <a:r>
                        <a:rPr lang="zh-CN" sz="1000" b="0">
                          <a:solidFill>
                            <a:schemeClr val="dk1"/>
                          </a:solidFill>
                          <a:latin typeface="+mn-lt"/>
                          <a:ea typeface="SimSun"/>
                          <a:cs typeface="+mn-cs"/>
                        </a:rPr>
                        <a:t>促进员工享有平等的机会和待遇，不论其种族、国籍、社会背景、残疾、性取向、性别认同、政治或宗教信仰、性别或年龄。</a:t>
                      </a:r>
                    </a:p>
                    <a:p>
                      <a:pPr marL="171450" indent="-171450">
                        <a:buFont typeface="Arial" panose="020B0604020202020204" pitchFamily="34" charset="0"/>
                        <a:buChar char="•"/>
                      </a:pPr>
                      <a:r>
                        <a:rPr lang="zh-CN" sz="1000" b="0">
                          <a:solidFill>
                            <a:schemeClr val="dk1"/>
                          </a:solidFill>
                          <a:latin typeface="+mn-lt"/>
                          <a:ea typeface="SimSun"/>
                          <a:cs typeface="+mn-cs"/>
                        </a:rPr>
                        <a:t>尊重每位员工个体的人格尊严、隐私和权利。</a:t>
                      </a:r>
                    </a:p>
                    <a:p>
                      <a:pPr marL="171450" indent="-171450">
                        <a:buFont typeface="Arial" panose="020B0604020202020204" pitchFamily="34" charset="0"/>
                        <a:buChar char="•"/>
                      </a:pPr>
                      <a:r>
                        <a:rPr lang="zh-CN" sz="1000" b="0">
                          <a:solidFill>
                            <a:schemeClr val="dk1"/>
                          </a:solidFill>
                          <a:latin typeface="+mn-lt"/>
                          <a:ea typeface="SimSun"/>
                          <a:cs typeface="+mn-cs"/>
                        </a:rPr>
                        <a:t>拒绝强迫任何人违背其意愿进行工作。</a:t>
                      </a:r>
                    </a:p>
                    <a:p>
                      <a:pPr marL="171450" indent="-171450">
                        <a:buFont typeface="Arial" panose="020B0604020202020204" pitchFamily="34" charset="0"/>
                        <a:buChar char="•"/>
                      </a:pPr>
                      <a:r>
                        <a:rPr lang="zh-CN" sz="1000" b="0">
                          <a:solidFill>
                            <a:schemeClr val="dk1"/>
                          </a:solidFill>
                          <a:latin typeface="+mn-lt"/>
                          <a:ea typeface="SimSun"/>
                          <a:cs typeface="+mn-cs"/>
                        </a:rPr>
                        <a:t>拒绝容忍对待员工的任何不可接受的对待，例如精神虐待、性骚扰或歧视。</a:t>
                      </a:r>
                    </a:p>
                    <a:p>
                      <a:pPr marL="171450" indent="-171450">
                        <a:buFont typeface="Arial" panose="020B0604020202020204" pitchFamily="34" charset="0"/>
                        <a:buChar char="•"/>
                      </a:pPr>
                      <a:r>
                        <a:rPr lang="zh-CN" sz="1000" b="0">
                          <a:solidFill>
                            <a:schemeClr val="dk1"/>
                          </a:solidFill>
                          <a:latin typeface="+mn-lt"/>
                          <a:ea typeface="SimSun"/>
                          <a:cs typeface="+mn-cs"/>
                        </a:rPr>
                        <a:t>禁止包括手势、语言和身体接触在内的性行为、强迫行为、威胁性行为、辱骂行为或剥削性行为。</a:t>
                      </a:r>
                    </a:p>
                    <a:p>
                      <a:pPr marL="171450" indent="-171450">
                        <a:buFont typeface="Arial" panose="020B0604020202020204" pitchFamily="34" charset="0"/>
                        <a:buChar char="•"/>
                      </a:pPr>
                      <a:r>
                        <a:rPr lang="zh-CN" sz="1000" b="0">
                          <a:solidFill>
                            <a:schemeClr val="dk1"/>
                          </a:solidFill>
                          <a:latin typeface="+mn-lt"/>
                          <a:ea typeface="SimSun"/>
                          <a:cs typeface="+mn-cs"/>
                        </a:rPr>
                        <a:t>提供合理报酬，并保证提供国家/地区法定的适用最低生活工资。</a:t>
                      </a:r>
                    </a:p>
                    <a:p>
                      <a:pPr marL="171450" indent="-171450">
                        <a:buFont typeface="Arial" panose="020B0604020202020204" pitchFamily="34" charset="0"/>
                        <a:buChar char="•"/>
                      </a:pPr>
                      <a:r>
                        <a:rPr lang="zh-CN" sz="1000" b="0">
                          <a:solidFill>
                            <a:schemeClr val="dk1"/>
                          </a:solidFill>
                          <a:latin typeface="+mn-lt"/>
                          <a:ea typeface="SimSun"/>
                          <a:cs typeface="+mn-cs"/>
                        </a:rPr>
                        <a:t>遵守所在地区适用法律规定的最长工作时间。</a:t>
                      </a:r>
                    </a:p>
                  </a:txBody>
                  <a:tcPr>
                    <a:solidFill>
                      <a:srgbClr val="F2F2F2"/>
                    </a:solidFill>
                  </a:tcPr>
                </a:tc>
                <a:tc>
                  <a:txBody>
                    <a:bodyPr/>
                    <a:lstStyle/>
                    <a:p>
                      <a:r>
                        <a:rPr lang="zh-CN" sz="1000" b="1">
                          <a:solidFill>
                            <a:schemeClr val="dk1"/>
                          </a:solidFill>
                          <a:latin typeface="+mn-lt"/>
                          <a:ea typeface="SimSun"/>
                          <a:cs typeface="+mn-cs"/>
                        </a:rPr>
                        <a:t>员工</a:t>
                      </a:r>
                    </a:p>
                    <a:p>
                      <a:pPr marL="171450" indent="-171450">
                        <a:buFont typeface="Arial" panose="020B0604020202020204" pitchFamily="34" charset="0"/>
                        <a:buChar char="•"/>
                      </a:pPr>
                      <a:r>
                        <a:rPr lang="zh-CN" sz="1000">
                          <a:solidFill>
                            <a:schemeClr val="dk1"/>
                          </a:solidFill>
                          <a:latin typeface="+mn-lt"/>
                          <a:ea typeface="SimSun"/>
                          <a:cs typeface="+mn-cs"/>
                        </a:rPr>
                        <a:t>对员工的健康和安全负责。</a:t>
                      </a:r>
                    </a:p>
                    <a:p>
                      <a:pPr marL="171450" indent="-171450">
                        <a:buFont typeface="Arial" panose="020B0604020202020204" pitchFamily="34" charset="0"/>
                        <a:buChar char="•"/>
                      </a:pPr>
                      <a:r>
                        <a:rPr lang="zh-CN" sz="1000">
                          <a:solidFill>
                            <a:schemeClr val="dk1"/>
                          </a:solidFill>
                          <a:latin typeface="+mn-lt"/>
                          <a:ea typeface="SimSun"/>
                          <a:cs typeface="+mn-cs"/>
                        </a:rPr>
                        <a:t>控制危害并采取预防措施以防止事故和职业危害。</a:t>
                      </a:r>
                    </a:p>
                    <a:p>
                      <a:pPr marL="171450" indent="-171450">
                        <a:buFont typeface="Arial" panose="020B0604020202020204" pitchFamily="34" charset="0"/>
                        <a:buChar char="•"/>
                      </a:pPr>
                      <a:r>
                        <a:rPr lang="zh-CN" sz="1000">
                          <a:solidFill>
                            <a:schemeClr val="dk1"/>
                          </a:solidFill>
                          <a:latin typeface="+mn-lt"/>
                          <a:ea typeface="SimSun"/>
                          <a:cs typeface="+mn-cs"/>
                        </a:rPr>
                        <a:t>为员工提供有关健康和安全方面的培训。</a:t>
                      </a:r>
                    </a:p>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982203615"/>
                  </a:ext>
                </a:extLst>
              </a:tr>
              <a:tr h="1599385">
                <a:tc vMerge="1">
                  <a:txBody>
                    <a:bodyPr/>
                    <a:lstStyle/>
                    <a:p>
                      <a:endParaRPr lang="en-US"/>
                    </a:p>
                  </a:txBody>
                  <a:tcPr/>
                </a:tc>
                <a:tc rowSpan="2">
                  <a:txBody>
                    <a:bodyPr/>
                    <a:lstStyle/>
                    <a:p>
                      <a:r>
                        <a:rPr lang="zh-CN" sz="1000" b="1" i="0">
                          <a:solidFill>
                            <a:schemeClr val="dk1"/>
                          </a:solidFill>
                          <a:latin typeface="+mn-lt"/>
                          <a:ea typeface="SimSun"/>
                          <a:cs typeface="+mn-cs"/>
                        </a:rPr>
                        <a:t>环境</a:t>
                      </a:r>
                    </a:p>
                    <a:p>
                      <a:pPr marL="171450" indent="-171450">
                        <a:buFont typeface="Arial" panose="020B0604020202020204" pitchFamily="34" charset="0"/>
                        <a:buChar char="•"/>
                      </a:pPr>
                      <a:r>
                        <a:rPr lang="zh-CN" sz="1000">
                          <a:solidFill>
                            <a:schemeClr val="dk1"/>
                          </a:solidFill>
                          <a:latin typeface="+mn-lt"/>
                          <a:ea typeface="SimSun"/>
                          <a:cs typeface="+mn-cs"/>
                        </a:rPr>
                        <a:t>采取合理措施，尽量减少所有商业活动中的环境废料和影响，包括减少废料、排放和取水。</a:t>
                      </a:r>
                    </a:p>
                    <a:p>
                      <a:pPr marL="171450" indent="-171450">
                        <a:buFont typeface="Arial" panose="020B0604020202020204" pitchFamily="34" charset="0"/>
                        <a:buChar char="•"/>
                      </a:pPr>
                      <a:r>
                        <a:rPr lang="zh-CN" sz="1000">
                          <a:solidFill>
                            <a:schemeClr val="dk1"/>
                          </a:solidFill>
                          <a:latin typeface="+mn-lt"/>
                          <a:ea typeface="SimSun"/>
                          <a:cs typeface="+mn-cs"/>
                        </a:rPr>
                        <a:t>获取、维护和遵守所有必需的环境许可、批准和注册。</a:t>
                      </a:r>
                    </a:p>
                    <a:p>
                      <a:pPr marL="171450" indent="-171450">
                        <a:buFont typeface="Arial" panose="020B0604020202020204" pitchFamily="34" charset="0"/>
                        <a:buChar char="•"/>
                      </a:pPr>
                      <a:r>
                        <a:rPr lang="zh-CN" sz="1000">
                          <a:solidFill>
                            <a:schemeClr val="dk1"/>
                          </a:solidFill>
                          <a:latin typeface="+mn-lt"/>
                          <a:ea typeface="SimSun"/>
                          <a:cs typeface="+mn-cs"/>
                        </a:rPr>
                        <a:t>对人类或环境构成危害的化学品和其他材料应加以识别、标识和管理，以确保安全搬运、移动、储存、使用、回收或再利用和处置。</a:t>
                      </a:r>
                    </a:p>
                    <a:p>
                      <a:pPr marL="171450" indent="-171450">
                        <a:buFont typeface="Arial" panose="020B0604020202020204" pitchFamily="34" charset="0"/>
                        <a:buChar char="•"/>
                      </a:pPr>
                      <a:r>
                        <a:rPr lang="zh-CN" sz="1000">
                          <a:solidFill>
                            <a:schemeClr val="dk1"/>
                          </a:solidFill>
                          <a:latin typeface="+mn-lt"/>
                          <a:ea typeface="SimSun"/>
                          <a:cs typeface="+mn-cs"/>
                        </a:rPr>
                        <a:t>遵守有关禁止或限制产品和制造中特定物质的所有适用法律、法规和客户要求，包括用于回收和处置的标签。	</a:t>
                      </a:r>
                    </a:p>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206264577"/>
                  </a:ext>
                </a:extLst>
              </a:tr>
              <a:tr h="852701">
                <a:tc rowSpan="3">
                  <a:txBody>
                    <a:bodyPr/>
                    <a:lstStyle/>
                    <a:p>
                      <a:r>
                        <a:rPr lang="zh-CN" sz="1000" b="1">
                          <a:solidFill>
                            <a:schemeClr val="dk1"/>
                          </a:solidFill>
                          <a:latin typeface="+mn-lt"/>
                          <a:ea typeface="SimSun"/>
                          <a:cs typeface="+mn-cs"/>
                        </a:rPr>
                        <a:t>童工和人口贩卖</a:t>
                      </a:r>
                    </a:p>
                    <a:p>
                      <a:pPr marL="171450" indent="-171450">
                        <a:buFont typeface="Arial" panose="020B0604020202020204" pitchFamily="34" charset="0"/>
                        <a:buChar char="•"/>
                      </a:pPr>
                      <a:r>
                        <a:rPr lang="zh-CN" sz="1000" b="0">
                          <a:solidFill>
                            <a:schemeClr val="dk1"/>
                          </a:solidFill>
                          <a:latin typeface="+mn-lt"/>
                          <a:ea typeface="SimSun"/>
                          <a:cs typeface="+mn-cs"/>
                        </a:rPr>
                        <a:t>确保在工作中不使用强制性劳动，包括童工、强迫劳动、奴役和人口贩卖。“童工”一词是指在从事工作时低于最低法定就业年龄的任何人。</a:t>
                      </a:r>
                    </a:p>
                    <a:p>
                      <a:pPr marL="171450" indent="-171450">
                        <a:buFont typeface="Arial" panose="020B0604020202020204" pitchFamily="34" charset="0"/>
                        <a:buChar char="•"/>
                      </a:pPr>
                      <a:r>
                        <a:rPr lang="zh-CN" sz="1000" b="0">
                          <a:solidFill>
                            <a:schemeClr val="dk1"/>
                          </a:solidFill>
                          <a:latin typeface="+mn-lt"/>
                          <a:ea typeface="SimSun"/>
                          <a:cs typeface="+mn-cs"/>
                        </a:rPr>
                        <a:t>不得雇用 15 岁以下的员工，或在《国际劳工组织第 138 号公约》规定的例外发展中国家雇用 14 岁以下的员工。</a:t>
                      </a:r>
                    </a:p>
                  </a:txBody>
                  <a:tcPr>
                    <a:solidFill>
                      <a:srgbClr val="F2F2F2"/>
                    </a:solidFill>
                  </a:tcPr>
                </a:tc>
                <a:tc vMerge="1">
                  <a:txBody>
                    <a:bodyPr/>
                    <a:lstStyle/>
                    <a:p>
                      <a:endParaRPr lang="en-US" sz="1100" kern="1200" dirty="0">
                        <a:solidFill>
                          <a:schemeClr val="dk1"/>
                        </a:solidFill>
                        <a:effectLst/>
                        <a:latin typeface="+mn-lt"/>
                        <a:ea typeface="+mn-ea"/>
                        <a:cs typeface="+mn-cs"/>
                      </a:endParaRPr>
                    </a:p>
                  </a:txBody>
                  <a:tcPr/>
                </a:tc>
                <a:extLst>
                  <a:ext uri="{0D108BD9-81ED-4DB2-BD59-A6C34878D82A}">
                    <a16:rowId xmlns:a16="http://schemas.microsoft.com/office/drawing/2014/main" val="2313989778"/>
                  </a:ext>
                </a:extLst>
              </a:tr>
              <a:tr h="434315">
                <a:tc vMerge="1">
                  <a:txBody>
                    <a:bodyPr/>
                    <a:lstStyle/>
                    <a:p>
                      <a:endParaRPr lang="en-US"/>
                    </a:p>
                  </a:txBody>
                  <a:tcPr/>
                </a:tc>
                <a:tc>
                  <a:txBody>
                    <a:bodyPr/>
                    <a:lstStyle/>
                    <a:p>
                      <a:r>
                        <a:rPr lang="zh-CN" sz="1800" b="1">
                          <a:solidFill>
                            <a:schemeClr val="bg1"/>
                          </a:solidFill>
                          <a:latin typeface="+mn-lt"/>
                          <a:ea typeface="SimSun"/>
                          <a:cs typeface="+mn-cs"/>
                        </a:rPr>
                        <a:t>报告问题或不当行为</a:t>
                      </a:r>
                    </a:p>
                  </a:txBody>
                  <a:tcPr>
                    <a:solidFill>
                      <a:schemeClr val="accent1"/>
                    </a:solidFill>
                  </a:tcPr>
                </a:tc>
                <a:extLst>
                  <a:ext uri="{0D108BD9-81ED-4DB2-BD59-A6C34878D82A}">
                    <a16:rowId xmlns:a16="http://schemas.microsoft.com/office/drawing/2014/main" val="1467262535"/>
                  </a:ext>
                </a:extLst>
              </a:tr>
              <a:tr h="192688">
                <a:tc vMerge="1">
                  <a:txBody>
                    <a:bodyPr/>
                    <a:lstStyle/>
                    <a:p>
                      <a:pPr marL="171450" indent="-171450" algn="l" rtl="0">
                        <a:buFont typeface="Arial" panose="020B0604020202020204" pitchFamily="34" charset="0"/>
                        <a:buChar char="•"/>
                      </a:pPr>
                      <a:endParaRPr lang="en-US" sz="1000" b="0" kern="1200" dirty="0">
                        <a:solidFill>
                          <a:schemeClr val="dk1"/>
                        </a:solidFill>
                        <a:effectLst/>
                        <a:latin typeface="+mn-lt"/>
                        <a:ea typeface="+mn-ea"/>
                        <a:cs typeface="+mn-cs"/>
                      </a:endParaRPr>
                    </a:p>
                  </a:txBody>
                  <a:tcPr>
                    <a:solidFill>
                      <a:srgbClr val="F2F2F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sz="1600" b="1" i="0" u="none" strike="noStrike" cap="none" normalizeH="0" baseline="0" noProof="0">
                          <a:ln>
                            <a:noFill/>
                          </a:ln>
                          <a:solidFill>
                            <a:schemeClr val="tx1"/>
                          </a:solidFill>
                          <a:uLnTx/>
                          <a:uFillTx/>
                          <a:latin typeface="+mn-lt"/>
                          <a:ea typeface="SimSun"/>
                          <a:cs typeface="+mn-cs"/>
                        </a:rPr>
                        <a:t>联系信息</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sz="1600" b="0" i="0" u="none" strike="noStrike" cap="none" normalizeH="0" baseline="0" noProof="0">
                          <a:ln>
                            <a:noFill/>
                          </a:ln>
                          <a:solidFill>
                            <a:schemeClr val="tx1"/>
                          </a:solidFill>
                          <a:uLnTx/>
                          <a:uFillTx/>
                          <a:latin typeface="+mn-lt"/>
                          <a:ea typeface="SimSun"/>
                          <a:cs typeface="+mn-cs"/>
                        </a:rPr>
                        <a:t>您的 Evoqua 销售代表</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sz="1600" b="0" i="0" u="none" strike="noStrike" cap="none" normalizeH="0" baseline="0" noProof="0">
                          <a:ln>
                            <a:noFill/>
                          </a:ln>
                          <a:solidFill>
                            <a:schemeClr val="tx1"/>
                          </a:solidFill>
                          <a:uLnTx/>
                          <a:uFillTx/>
                          <a:latin typeface="+mn-lt"/>
                          <a:ea typeface="SimSun"/>
                          <a:cs typeface="+mn-cs"/>
                        </a:rPr>
                        <a:t>Evoqua 全球</a:t>
                      </a:r>
                      <a:r>
                        <a:rPr kumimoji="0" lang="zh-CN" sz="1600" b="0" i="0" u="none" strike="noStrike" cap="none" normalizeH="0" baseline="0" noProof="0">
                          <a:ln>
                            <a:noFill/>
                          </a:ln>
                          <a:solidFill>
                            <a:srgbClr val="0070C0"/>
                          </a:solidFill>
                          <a:uLnTx/>
                          <a:uFillTx/>
                          <a:latin typeface="+mn-lt"/>
                          <a:ea typeface="SimSun"/>
                          <a:cs typeface="+mn-cs"/>
                          <a:hlinkClick r:id="rId2">
                            <a:extLst>
                              <a:ext uri="{A12FA001-AC4F-418D-AE19-62706E023703}">
                                <ahyp:hlinkClr xmlns:ahyp="http://schemas.microsoft.com/office/drawing/2018/hyperlinkcolor" val="tx"/>
                              </a:ext>
                            </a:extLst>
                          </a:hlinkClick>
                        </a:rPr>
                        <a:t>合规热线</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sz="1200" b="0" i="0" u="none" strike="noStrike" cap="none" normalizeH="0" baseline="0" noProof="0">
                          <a:ln>
                            <a:noFill/>
                          </a:ln>
                          <a:solidFill>
                            <a:schemeClr val="tx1"/>
                          </a:solidFill>
                          <a:uLnTx/>
                          <a:uFillTx/>
                          <a:latin typeface="+mn-lt"/>
                          <a:ea typeface="SimSun"/>
                          <a:cs typeface="+mn-cs"/>
                        </a:rPr>
                        <a:t>可匿名报告</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sz="1600" b="0" i="0" u="none" strike="noStrike" cap="none" normalizeH="0" baseline="0" noProof="0">
                          <a:ln>
                            <a:noFill/>
                          </a:ln>
                          <a:solidFill>
                            <a:srgbClr val="0070C0"/>
                          </a:solidFill>
                          <a:uLnTx/>
                          <a:uFillTx/>
                          <a:latin typeface="+mn-lt"/>
                          <a:ea typeface="SimSun"/>
                          <a:cs typeface="+mn-cs"/>
                          <a:hlinkClick r:id="rId3">
                            <a:extLst>
                              <a:ext uri="{A12FA001-AC4F-418D-AE19-62706E023703}">
                                <ahyp:hlinkClr xmlns:ahyp="http://schemas.microsoft.com/office/drawing/2018/hyperlinkcolor" val="tx"/>
                              </a:ext>
                            </a:extLst>
                          </a:hlinkClick>
                        </a:rPr>
                        <a:t>compliance@evoqua.com</a:t>
                      </a:r>
                      <a:r>
                        <a:rPr kumimoji="0" lang="zh-CN" sz="1600" b="0" i="0" u="none" strike="noStrike" cap="none" normalizeH="0" baseline="0" noProof="0">
                          <a:ln>
                            <a:noFill/>
                          </a:ln>
                          <a:solidFill>
                            <a:srgbClr val="0070C0"/>
                          </a:solidFill>
                          <a:uLnTx/>
                          <a:uFillTx/>
                          <a:latin typeface="+mn-lt"/>
                          <a:ea typeface="SimSun"/>
                          <a:cs typeface="+mn-cs"/>
                        </a:rPr>
                        <a:t> </a:t>
                      </a:r>
                    </a:p>
                  </a:txBody>
                  <a:tcPr>
                    <a:solidFill>
                      <a:schemeClr val="tx2"/>
                    </a:solidFill>
                  </a:tcPr>
                </a:tc>
                <a:extLst>
                  <a:ext uri="{0D108BD9-81ED-4DB2-BD59-A6C34878D82A}">
                    <a16:rowId xmlns:a16="http://schemas.microsoft.com/office/drawing/2014/main" val="581982381"/>
                  </a:ext>
                </a:extLst>
              </a:tr>
              <a:tr h="1034656">
                <a:tc>
                  <a:txBody>
                    <a:bodyPr/>
                    <a:lstStyle/>
                    <a:p>
                      <a:r>
                        <a:rPr lang="zh-CN" sz="1000" b="1">
                          <a:solidFill>
                            <a:schemeClr val="dk1"/>
                          </a:solidFill>
                          <a:latin typeface="+mn-lt"/>
                          <a:ea typeface="SimSun"/>
                          <a:cs typeface="+mn-cs"/>
                        </a:rPr>
                        <a:t>保护身份和不打击报复</a:t>
                      </a:r>
                    </a:p>
                    <a:p>
                      <a:pPr marL="171450" indent="-171450">
                        <a:buFont typeface="Arial" panose="020B0604020202020204" pitchFamily="34" charset="0"/>
                        <a:buChar char="•"/>
                      </a:pPr>
                      <a:r>
                        <a:rPr lang="zh-CN" sz="1000" b="0">
                          <a:solidFill>
                            <a:schemeClr val="dk1"/>
                          </a:solidFill>
                          <a:latin typeface="+mn-lt"/>
                          <a:ea typeface="SimSun"/>
                          <a:cs typeface="+mn-cs"/>
                        </a:rPr>
                        <a:t>维护程序，确保举报人信息机密、匿名且受到保护，除非法律禁止。供应商应制定沟通流程，供其人员在不必担心受到报复的情况下提出问题。</a:t>
                      </a:r>
                    </a:p>
                  </a:txBody>
                  <a:tcPr>
                    <a:solidFill>
                      <a:srgbClr val="F2F2F2"/>
                    </a:solidFill>
                  </a:tcPr>
                </a:tc>
                <a:tc vMerge="1">
                  <a:txBody>
                    <a:bodyPr/>
                    <a:lstStyle/>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755784247"/>
                  </a:ext>
                </a:extLst>
              </a:tr>
            </a:tbl>
          </a:graphicData>
        </a:graphic>
      </p:graphicFrame>
      <p:sp>
        <p:nvSpPr>
          <p:cNvPr id="3" name="TextBox 2"/>
          <p:cNvSpPr txBox="1"/>
          <p:nvPr/>
        </p:nvSpPr>
        <p:spPr>
          <a:xfrm>
            <a:off x="9448346" y="6472767"/>
            <a:ext cx="2543811" cy="20005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rgbClr val="0A3E53"/>
                </a:solidFill>
              </a:rPr>
              <a:t>EVOQUA WATER TECHNOLOGIES  |  3 </a:t>
            </a:r>
          </a:p>
        </p:txBody>
      </p:sp>
    </p:spTree>
    <p:extLst>
      <p:ext uri="{BB962C8B-B14F-4D97-AF65-F5344CB8AC3E}">
        <p14:creationId xmlns:p14="http://schemas.microsoft.com/office/powerpoint/2010/main" val="43005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049D1-74C2-45FD-A121-24EA7A423D85}"/>
              </a:ext>
            </a:extLst>
          </p:cNvPr>
          <p:cNvSpPr>
            <a:spLocks noGrp="1"/>
          </p:cNvSpPr>
          <p:nvPr>
            <p:ph type="title" idx="4294967295"/>
          </p:nvPr>
        </p:nvSpPr>
        <p:spPr>
          <a:xfrm>
            <a:off x="0" y="203200"/>
            <a:ext cx="10764838" cy="387350"/>
          </a:xfrm>
        </p:spPr>
        <p:txBody>
          <a:bodyPr>
            <a:normAutofit fontScale="90000"/>
          </a:bodyPr>
          <a:lstStyle/>
          <a:p>
            <a:r>
              <a:rPr lang="zh-CN"/>
              <a:t>Evoqua 供应商行为规范</a:t>
            </a:r>
          </a:p>
        </p:txBody>
      </p:sp>
      <p:graphicFrame>
        <p:nvGraphicFramePr>
          <p:cNvPr id="5" name="Table 5">
            <a:extLst>
              <a:ext uri="{FF2B5EF4-FFF2-40B4-BE49-F238E27FC236}">
                <a16:creationId xmlns:a16="http://schemas.microsoft.com/office/drawing/2014/main" id="{CFDE07DA-0F7D-45C4-843F-6AFB7B36A9CE}"/>
              </a:ext>
            </a:extLst>
          </p:cNvPr>
          <p:cNvGraphicFramePr>
            <a:graphicFrameLocks noGrp="1"/>
          </p:cNvGraphicFramePr>
          <p:nvPr>
            <p:ph type="pic" sz="quarter" idx="4294967295"/>
            <p:extLst>
              <p:ext uri="{D42A27DB-BD31-4B8C-83A1-F6EECF244321}">
                <p14:modId xmlns:p14="http://schemas.microsoft.com/office/powerpoint/2010/main" val="1196123367"/>
              </p:ext>
            </p:extLst>
          </p:nvPr>
        </p:nvGraphicFramePr>
        <p:xfrm>
          <a:off x="0" y="784225"/>
          <a:ext cx="12192000" cy="5071872"/>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271717778"/>
                    </a:ext>
                  </a:extLst>
                </a:gridCol>
              </a:tblGrid>
              <a:tr h="263183">
                <a:tc>
                  <a:txBody>
                    <a:bodyPr/>
                    <a:lstStyle/>
                    <a:p>
                      <a:r>
                        <a:rPr lang="zh-CN"/>
                        <a:t>声明</a:t>
                      </a:r>
                    </a:p>
                  </a:txBody>
                  <a:tcPr/>
                </a:tc>
                <a:extLst>
                  <a:ext uri="{0D108BD9-81ED-4DB2-BD59-A6C34878D82A}">
                    <a16:rowId xmlns:a16="http://schemas.microsoft.com/office/drawing/2014/main" val="3600100578"/>
                  </a:ext>
                </a:extLst>
              </a:tr>
              <a:tr h="3386289">
                <a:tc>
                  <a: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zh-CN" sz="1600" b="0" i="0" u="none" strike="noStrike" cap="none" normalizeH="0" baseline="0" noProof="0">
                          <a:ln>
                            <a:noFill/>
                          </a:ln>
                          <a:solidFill>
                            <a:srgbClr val="585958"/>
                          </a:solidFill>
                          <a:uLnTx/>
                          <a:uFillTx/>
                          <a:latin typeface="+mn-lt"/>
                          <a:ea typeface="SimSun"/>
                          <a:cs typeface="+mn-cs"/>
                        </a:rPr>
                        <a:t>通过签署本文件，本人特此声明：</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sz="1600" b="0" i="0" u="none" strike="noStrike" cap="none" normalizeH="0" baseline="0" noProof="0">
                          <a:ln>
                            <a:noFill/>
                          </a:ln>
                          <a:solidFill>
                            <a:srgbClr val="585958"/>
                          </a:solidFill>
                          <a:uLnTx/>
                          <a:uFillTx/>
                          <a:latin typeface="+mn-lt"/>
                          <a:ea typeface="SimSun"/>
                          <a:cs typeface="+mn-cs"/>
                        </a:rPr>
                        <a:t>本人已阅读、理解并认可 Evoqua 供应商行为规范。</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sz="1600" b="0" i="0" u="none" strike="noStrike" cap="none" normalizeH="0" baseline="0" noProof="0">
                          <a:ln>
                            <a:noFill/>
                          </a:ln>
                          <a:solidFill>
                            <a:srgbClr val="585958"/>
                          </a:solidFill>
                          <a:uLnTx/>
                          <a:uFillTx/>
                          <a:latin typeface="+mn-lt"/>
                          <a:ea typeface="SimSun"/>
                          <a:cs typeface="+mn-cs"/>
                        </a:rPr>
                        <a:t>供应商将遵守供应商行为规范的标准并报告违反行为规范的行为。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sz="1600" b="0" i="0" u="none" strike="noStrike" cap="none" normalizeH="0" baseline="0" noProof="0">
                          <a:ln>
                            <a:noFill/>
                          </a:ln>
                          <a:solidFill>
                            <a:srgbClr val="585958"/>
                          </a:solidFill>
                          <a:uLnTx/>
                          <a:uFillTx/>
                          <a:latin typeface="+mn-lt"/>
                          <a:ea typeface="SimSun"/>
                          <a:cs typeface="+mn-cs"/>
                        </a:rPr>
                        <a:t>本规范内容已分发给与 Evoqua 有合作或代表其开展业务的任何/所有个人，并已经其查阅</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zh-CN" sz="1200" b="1" i="0" u="none" strike="noStrike" cap="none" normalizeH="0" baseline="0" noProof="0">
                          <a:ln>
                            <a:noFill/>
                          </a:ln>
                          <a:solidFill>
                            <a:srgbClr val="585958"/>
                          </a:solidFill>
                          <a:uLnTx/>
                          <a:uFillTx/>
                          <a:latin typeface="+mn-lt"/>
                          <a:ea typeface="SimSun"/>
                          <a:cs typeface="+mn-cs"/>
                        </a:rPr>
                        <a:t>姓名：</a:t>
                      </a:r>
                      <a:r>
                        <a:rPr kumimoji="0" lang="zh-CN" sz="1200" b="0" i="0" u="none" strike="noStrike" cap="none" normalizeH="0" baseline="0" noProof="0">
                          <a:ln>
                            <a:noFill/>
                          </a:ln>
                          <a:solidFill>
                            <a:srgbClr val="585958"/>
                          </a:solidFill>
                          <a:uLnTx/>
                          <a:uFillTx/>
                          <a:latin typeface="+mn-lt"/>
                          <a:ea typeface="SimSun"/>
                          <a:cs typeface="+mn-cs"/>
                        </a:rPr>
                        <a:t>   	_____________________________________________________________________________________</a:t>
                      </a: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zh-CN" sz="1200" b="1" i="0" u="none" strike="noStrike" cap="none" normalizeH="0" baseline="0" noProof="0">
                          <a:ln>
                            <a:noFill/>
                          </a:ln>
                          <a:solidFill>
                            <a:srgbClr val="585958"/>
                          </a:solidFill>
                          <a:uLnTx/>
                          <a:uFillTx/>
                          <a:latin typeface="+mn-lt"/>
                          <a:ea typeface="SimSun"/>
                          <a:cs typeface="+mn-cs"/>
                        </a:rPr>
                        <a:t>签名：</a:t>
                      </a:r>
                      <a:r>
                        <a:rPr kumimoji="0" lang="zh-CN" sz="1200" b="0" i="0" u="none" strike="noStrike" cap="none" normalizeH="0" baseline="0" noProof="0">
                          <a:ln>
                            <a:noFill/>
                          </a:ln>
                          <a:solidFill>
                            <a:srgbClr val="585958"/>
                          </a:solidFill>
                          <a:uLnTx/>
                          <a:uFillTx/>
                          <a:latin typeface="+mn-lt"/>
                          <a:ea typeface="SimSun"/>
                          <a:cs typeface="+mn-cs"/>
                        </a:rPr>
                        <a:t>   	_____________________________________________________________________________________</a:t>
                      </a: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kumimoji="0" lang="en-US" sz="1200" b="0" i="0" u="sng"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zh-CN" sz="1200" b="1" i="0" u="none" strike="noStrike" cap="none" normalizeH="0" baseline="0" noProof="0">
                          <a:ln>
                            <a:noFill/>
                          </a:ln>
                          <a:solidFill>
                            <a:srgbClr val="585958"/>
                          </a:solidFill>
                          <a:uLnTx/>
                          <a:uFillTx/>
                          <a:latin typeface="+mn-lt"/>
                          <a:ea typeface="SimSun"/>
                          <a:cs typeface="+mn-cs"/>
                        </a:rPr>
                        <a:t>职务：</a:t>
                      </a:r>
                      <a:r>
                        <a:rPr kumimoji="0" lang="zh-CN" sz="1200" b="0" i="0" u="none" strike="noStrike" cap="none" normalizeH="0" baseline="0" noProof="0">
                          <a:ln>
                            <a:noFill/>
                          </a:ln>
                          <a:solidFill>
                            <a:srgbClr val="585958"/>
                          </a:solidFill>
                          <a:uLnTx/>
                          <a:uFillTx/>
                          <a:latin typeface="+mn-lt"/>
                          <a:ea typeface="SimSun"/>
                          <a:cs typeface="+mn-cs"/>
                        </a:rPr>
                        <a:t>	_____________________________________________________________________________________</a:t>
                      </a: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zh-CN" sz="1200" b="1" i="0" u="none" strike="noStrike" cap="none" normalizeH="0" baseline="0" noProof="0">
                          <a:ln>
                            <a:noFill/>
                          </a:ln>
                          <a:solidFill>
                            <a:srgbClr val="585958"/>
                          </a:solidFill>
                          <a:uLnTx/>
                          <a:uFillTx/>
                          <a:latin typeface="+mn-lt"/>
                          <a:ea typeface="SimSun"/>
                          <a:cs typeface="+mn-cs"/>
                        </a:rPr>
                        <a:t>公司：</a:t>
                      </a:r>
                      <a:r>
                        <a:rPr kumimoji="0" lang="zh-CN" sz="1200" b="0" i="0" u="none" strike="noStrike" cap="none" normalizeH="0" baseline="0" noProof="0">
                          <a:ln>
                            <a:noFill/>
                          </a:ln>
                          <a:solidFill>
                            <a:srgbClr val="585958"/>
                          </a:solidFill>
                          <a:uLnTx/>
                          <a:uFillTx/>
                          <a:latin typeface="+mn-lt"/>
                          <a:ea typeface="SimSun"/>
                          <a:cs typeface="+mn-cs"/>
                        </a:rPr>
                        <a:t>	_____________________________________________________________________________________</a:t>
                      </a: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zh-CN" sz="1200" b="1" i="0" u="none" strike="noStrike" cap="none" normalizeH="0" baseline="0" noProof="0">
                          <a:ln>
                            <a:noFill/>
                          </a:ln>
                          <a:solidFill>
                            <a:srgbClr val="585958"/>
                          </a:solidFill>
                          <a:uLnTx/>
                          <a:uFillTx/>
                          <a:latin typeface="+mn-lt"/>
                          <a:ea typeface="SimSun"/>
                          <a:cs typeface="+mn-cs"/>
                        </a:rPr>
                        <a:t>日期：</a:t>
                      </a:r>
                      <a:r>
                        <a:rPr kumimoji="0" lang="zh-CN" sz="1200" b="0" i="0" u="none" strike="noStrike" cap="none" normalizeH="0" baseline="0" noProof="0">
                          <a:ln>
                            <a:noFill/>
                          </a:ln>
                          <a:solidFill>
                            <a:srgbClr val="585958"/>
                          </a:solidFill>
                          <a:uLnTx/>
                          <a:uFillTx/>
                          <a:latin typeface="+mn-lt"/>
                          <a:ea typeface="SimSun"/>
                          <a:cs typeface="+mn-cs"/>
                        </a:rPr>
                        <a:t>	_____________________________________________________________________________________</a:t>
                      </a:r>
                    </a:p>
                    <a:p>
                      <a:endParaRPr lang="en-US" sz="1000" b="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982203615"/>
                  </a:ext>
                </a:extLst>
              </a:tr>
            </a:tbl>
          </a:graphicData>
        </a:graphic>
      </p:graphicFrame>
      <p:sp>
        <p:nvSpPr>
          <p:cNvPr id="4" name="TextBox 2"/>
          <p:cNvSpPr txBox="1"/>
          <p:nvPr/>
        </p:nvSpPr>
        <p:spPr>
          <a:xfrm>
            <a:off x="9492932" y="6446642"/>
            <a:ext cx="2543811" cy="20005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rgbClr val="0A3E53"/>
                </a:solidFill>
              </a:rPr>
              <a:t>EVOQUA WATER TECHNOLOGIES  |  4 </a:t>
            </a:r>
          </a:p>
        </p:txBody>
      </p:sp>
    </p:spTree>
    <p:extLst>
      <p:ext uri="{BB962C8B-B14F-4D97-AF65-F5344CB8AC3E}">
        <p14:creationId xmlns:p14="http://schemas.microsoft.com/office/powerpoint/2010/main" val="1545456538"/>
      </p:ext>
    </p:extLst>
  </p:cSld>
  <p:clrMapOvr>
    <a:masterClrMapping/>
  </p:clrMapOvr>
</p:sld>
</file>

<file path=ppt/theme/theme1.xml><?xml version="1.0" encoding="utf-8"?>
<a:theme xmlns:a="http://schemas.openxmlformats.org/drawingml/2006/main" name="Office Theme">
  <a:themeElements>
    <a:clrScheme name="Evoqua">
      <a:dk1>
        <a:srgbClr val="585958"/>
      </a:dk1>
      <a:lt1>
        <a:srgbClr val="FFFFFF"/>
      </a:lt1>
      <a:dk2>
        <a:srgbClr val="4EC1E0"/>
      </a:dk2>
      <a:lt2>
        <a:srgbClr val="99D6EA"/>
      </a:lt2>
      <a:accent1>
        <a:srgbClr val="003E51"/>
      </a:accent1>
      <a:accent2>
        <a:srgbClr val="48A9C5"/>
      </a:accent2>
      <a:accent3>
        <a:srgbClr val="ED9B33"/>
      </a:accent3>
      <a:accent4>
        <a:srgbClr val="FED141"/>
      </a:accent4>
      <a:accent5>
        <a:srgbClr val="E56954"/>
      </a:accent5>
      <a:accent6>
        <a:srgbClr val="56A67B"/>
      </a:accent6>
      <a:hlink>
        <a:srgbClr val="0563C1"/>
      </a:hlink>
      <a:folHlink>
        <a:srgbClr val="954F72"/>
      </a:folHlink>
    </a:clrScheme>
    <a:fontScheme name="Arial">
      <a:majorFont>
        <a:latin typeface="Arial" panose="020B0604020202020204"/>
        <a:ea typeface="SimSun"/>
        <a:cs typeface=""/>
      </a:majorFont>
      <a:minorFont>
        <a:latin typeface="Arial" panose="020B0604020202020204"/>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WT Confidential PowerPoint Template 2020 1.0  -  Read-Only" id="{0E375344-5600-4BA0-89F5-0261FC0A2E47}" vid="{B50E1D23-7B21-4144-B8DE-6D0A49F1A8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SimSun"/>
        <a:cs typeface=""/>
      </a:majorFont>
      <a:minorFont>
        <a:latin typeface="Calibri" panose="020F0502020204030204"/>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SimSun"/>
        <a:cs typeface=""/>
      </a:majorFont>
      <a:minorFont>
        <a:latin typeface="Calibri" panose="020F0502020204030204"/>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53EAEC358830408F77E002F4DCEC29" ma:contentTypeVersion="10" ma:contentTypeDescription="Create a new document." ma:contentTypeScope="" ma:versionID="339fb7b5cdc4d1c2edb56dd15a63d9d9">
  <xsd:schema xmlns:xsd="http://www.w3.org/2001/XMLSchema" xmlns:xs="http://www.w3.org/2001/XMLSchema" xmlns:p="http://schemas.microsoft.com/office/2006/metadata/properties" xmlns:ns3="e6eafddc-27d6-4431-9c3c-441b3121e48f" targetNamespace="http://schemas.microsoft.com/office/2006/metadata/properties" ma:root="true" ma:fieldsID="4b63b8adfa1ad005bf736c8c8621328c" ns3:_="">
    <xsd:import namespace="e6eafddc-27d6-4431-9c3c-441b3121e48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afddc-27d6-4431-9c3c-441b3121e4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606751-140E-4DB6-A8BC-B0B4F06F1D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eafddc-27d6-4431-9c3c-441b3121e4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C81850-8F55-49E9-8465-6F665149C770}">
  <ds:schemaRefs>
    <ds:schemaRef ds:uri="http://schemas.microsoft.com/sharepoint/v3/contenttype/forms"/>
  </ds:schemaRefs>
</ds:datastoreItem>
</file>

<file path=customXml/itemProps3.xml><?xml version="1.0" encoding="utf-8"?>
<ds:datastoreItem xmlns:ds="http://schemas.openxmlformats.org/officeDocument/2006/customXml" ds:itemID="{49C62A46-944A-49CC-988D-5D68FD21F73C}">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e6eafddc-27d6-4431-9c3c-441b3121e48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156</TotalTime>
  <Words>2253</Words>
  <Application>Microsoft Office PowerPoint</Application>
  <PresentationFormat>Widescreen</PresentationFormat>
  <Paragraphs>69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Black</vt:lpstr>
      <vt:lpstr>Calibri</vt:lpstr>
      <vt:lpstr>System Font Regular</vt:lpstr>
      <vt:lpstr>Office Theme</vt:lpstr>
      <vt:lpstr>PowerPoint Presentation</vt:lpstr>
      <vt:lpstr>PowerPoint Presentation</vt:lpstr>
      <vt:lpstr>PowerPoint Presentation</vt:lpstr>
      <vt:lpstr>Evoqua 供应商行为规范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 Carl</dc:creator>
  <cp:lastModifiedBy>Boyd, Carl W</cp:lastModifiedBy>
  <cp:revision>28</cp:revision>
  <dcterms:created xsi:type="dcterms:W3CDTF">2020-11-19T16:12:34Z</dcterms:created>
  <dcterms:modified xsi:type="dcterms:W3CDTF">2022-02-02T19:01:14Z</dcterms:modified>
</cp:coreProperties>
</file>